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5"/>
  </p:sldMasterIdLst>
  <p:notesMasterIdLst>
    <p:notesMasterId r:id="rId37"/>
  </p:notesMasterIdLst>
  <p:sldIdLst>
    <p:sldId id="256" r:id="rId6"/>
    <p:sldId id="856" r:id="rId7"/>
    <p:sldId id="264" r:id="rId8"/>
    <p:sldId id="858" r:id="rId9"/>
    <p:sldId id="258" r:id="rId10"/>
    <p:sldId id="260" r:id="rId11"/>
    <p:sldId id="261" r:id="rId12"/>
    <p:sldId id="267" r:id="rId13"/>
    <p:sldId id="824" r:id="rId14"/>
    <p:sldId id="825" r:id="rId15"/>
    <p:sldId id="820" r:id="rId16"/>
    <p:sldId id="815" r:id="rId17"/>
    <p:sldId id="817" r:id="rId18"/>
    <p:sldId id="842" r:id="rId19"/>
    <p:sldId id="840" r:id="rId20"/>
    <p:sldId id="816" r:id="rId21"/>
    <p:sldId id="854" r:id="rId22"/>
    <p:sldId id="818" r:id="rId23"/>
    <p:sldId id="822" r:id="rId24"/>
    <p:sldId id="821" r:id="rId25"/>
    <p:sldId id="850" r:id="rId26"/>
    <p:sldId id="380" r:id="rId27"/>
    <p:sldId id="265" r:id="rId28"/>
    <p:sldId id="263" r:id="rId29"/>
    <p:sldId id="835" r:id="rId30"/>
    <p:sldId id="847" r:id="rId31"/>
    <p:sldId id="834" r:id="rId32"/>
    <p:sldId id="855" r:id="rId33"/>
    <p:sldId id="843" r:id="rId34"/>
    <p:sldId id="262" r:id="rId35"/>
    <p:sldId id="84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537"/>
    <a:srgbClr val="34607A"/>
    <a:srgbClr val="2799CC"/>
    <a:srgbClr val="85C446"/>
    <a:srgbClr val="30A9DF"/>
    <a:srgbClr val="F3F9E7"/>
    <a:srgbClr val="A9E1FD"/>
    <a:srgbClr val="C7EBFD"/>
    <a:srgbClr val="E7EF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D925CC-0A92-4BFB-BDF0-BCD8BE76A629}" v="209" dt="2024-06-06T17:28:49.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89180" autoAdjust="0"/>
  </p:normalViewPr>
  <p:slideViewPr>
    <p:cSldViewPr snapToGrid="0">
      <p:cViewPr varScale="1">
        <p:scale>
          <a:sx n="115" d="100"/>
          <a:sy n="115" d="100"/>
        </p:scale>
        <p:origin x="720"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_rels/data4.xml.rels><?xml version="1.0" encoding="UTF-8" standalone="yes"?>
<Relationships xmlns="http://schemas.openxmlformats.org/package/2006/relationships"><Relationship Id="rId2" Type="http://schemas.openxmlformats.org/officeDocument/2006/relationships/hyperlink" Target="http://bluesyemre.com/2014/06/28/15-tools-every-social-media-manager-should-use/" TargetMode="External"/><Relationship Id="rId1" Type="http://schemas.openxmlformats.org/officeDocument/2006/relationships/image" Target="../media/image13.jpeg"/></Relationships>
</file>

<file path=ppt/diagrams/_rels/data6.xml.rels><?xml version="1.0" encoding="UTF-8" standalone="yes"?>
<Relationships xmlns="http://schemas.openxmlformats.org/package/2006/relationships"><Relationship Id="rId3" Type="http://schemas.openxmlformats.org/officeDocument/2006/relationships/hyperlink" Target="mailto:Kari.Anderson@apdcares.org" TargetMode="External"/><Relationship Id="rId2" Type="http://schemas.openxmlformats.org/officeDocument/2006/relationships/hyperlink" Target="mailto:Janette.Canas@apdcares.org" TargetMode="External"/><Relationship Id="rId1" Type="http://schemas.openxmlformats.org/officeDocument/2006/relationships/hyperlink" Target="mailto:Christy.Smiley@apdcares.org" TargetMode="External"/></Relationships>
</file>

<file path=ppt/diagrams/_rels/drawing4.xml.rels><?xml version="1.0" encoding="UTF-8" standalone="yes"?>
<Relationships xmlns="http://schemas.openxmlformats.org/package/2006/relationships"><Relationship Id="rId2" Type="http://schemas.openxmlformats.org/officeDocument/2006/relationships/hyperlink" Target="http://bluesyemre.com/2014/06/28/15-tools-every-social-media-manager-should-use/" TargetMode="External"/><Relationship Id="rId1" Type="http://schemas.openxmlformats.org/officeDocument/2006/relationships/image" Target="../media/image13.jpeg"/></Relationships>
</file>

<file path=ppt/diagrams/_rels/drawing6.xml.rels><?xml version="1.0" encoding="UTF-8" standalone="yes"?>
<Relationships xmlns="http://schemas.openxmlformats.org/package/2006/relationships"><Relationship Id="rId3" Type="http://schemas.openxmlformats.org/officeDocument/2006/relationships/hyperlink" Target="mailto:Christy.Smiley@apdcares.org" TargetMode="External"/><Relationship Id="rId2" Type="http://schemas.openxmlformats.org/officeDocument/2006/relationships/hyperlink" Target="mailto:Janette.Canas@apdcares.org" TargetMode="External"/><Relationship Id="rId1" Type="http://schemas.openxmlformats.org/officeDocument/2006/relationships/hyperlink" Target="mailto:Kari.Anderson@apdcares.org"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B45BE-E196-428C-859D-D2FD0203BCA6}"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D01BB968-F9DC-42B6-A264-1CAEA876A0A1}">
      <dgm:prSet phldrT="[Text]" custT="1"/>
      <dgm:spPr/>
      <dgm:t>
        <a:bodyPr/>
        <a:lstStyle/>
        <a:p>
          <a:r>
            <a:rPr lang="en-US" sz="2400" b="0" dirty="0">
              <a:latin typeface="Arial" panose="020B0604020202020204" pitchFamily="34" charset="0"/>
              <a:cs typeface="Arial" panose="020B0604020202020204" pitchFamily="34" charset="0"/>
            </a:rPr>
            <a:t>About our Agency</a:t>
          </a:r>
        </a:p>
      </dgm:t>
    </dgm:pt>
    <dgm:pt modelId="{8FDA2627-15B9-4661-9A16-D9C98E8A674E}" type="parTrans" cxnId="{9417C379-366C-40ED-AFB3-ABA6242FF8F5}">
      <dgm:prSet/>
      <dgm:spPr/>
      <dgm:t>
        <a:bodyPr/>
        <a:lstStyle/>
        <a:p>
          <a:endParaRPr lang="en-US" sz="2400">
            <a:latin typeface="Arial" panose="020B0604020202020204" pitchFamily="34" charset="0"/>
            <a:cs typeface="Arial" panose="020B0604020202020204" pitchFamily="34" charset="0"/>
          </a:endParaRPr>
        </a:p>
      </dgm:t>
    </dgm:pt>
    <dgm:pt modelId="{71F056FF-0881-434B-B4CA-0243A169D290}" type="sibTrans" cxnId="{9417C379-366C-40ED-AFB3-ABA6242FF8F5}">
      <dgm:prSet/>
      <dgm:spPr/>
      <dgm:t>
        <a:bodyPr/>
        <a:lstStyle/>
        <a:p>
          <a:endParaRPr lang="en-US" sz="2400">
            <a:latin typeface="Arial" panose="020B0604020202020204" pitchFamily="34" charset="0"/>
            <a:cs typeface="Arial" panose="020B0604020202020204" pitchFamily="34" charset="0"/>
          </a:endParaRPr>
        </a:p>
      </dgm:t>
    </dgm:pt>
    <dgm:pt modelId="{9262E0BB-F2E8-4B41-912A-CF7B2A88698C}">
      <dgm:prSet phldrT="[Text]" custT="1"/>
      <dgm:spPr/>
      <dgm:t>
        <a:bodyPr/>
        <a:lstStyle/>
        <a:p>
          <a:r>
            <a:rPr lang="en-US" sz="2400" b="0" dirty="0">
              <a:latin typeface="Arial" panose="020B0604020202020204" pitchFamily="34" charset="0"/>
              <a:cs typeface="Arial" panose="020B0604020202020204" pitchFamily="34" charset="0"/>
            </a:rPr>
            <a:t>Florida Statutes</a:t>
          </a:r>
        </a:p>
      </dgm:t>
    </dgm:pt>
    <dgm:pt modelId="{8C5898F8-5A50-40FE-ADA4-14A39AA7691E}" type="parTrans" cxnId="{C9434A4D-459B-4DEF-B609-26A636E4AB18}">
      <dgm:prSet/>
      <dgm:spPr/>
      <dgm:t>
        <a:bodyPr/>
        <a:lstStyle/>
        <a:p>
          <a:endParaRPr lang="en-US" sz="2400">
            <a:latin typeface="Arial" panose="020B0604020202020204" pitchFamily="34" charset="0"/>
            <a:cs typeface="Arial" panose="020B0604020202020204" pitchFamily="34" charset="0"/>
          </a:endParaRPr>
        </a:p>
      </dgm:t>
    </dgm:pt>
    <dgm:pt modelId="{0935BDC1-7488-46C2-83D7-4CE32A7AF0BB}" type="sibTrans" cxnId="{C9434A4D-459B-4DEF-B609-26A636E4AB18}">
      <dgm:prSet/>
      <dgm:spPr/>
      <dgm:t>
        <a:bodyPr/>
        <a:lstStyle/>
        <a:p>
          <a:endParaRPr lang="en-US" sz="2400">
            <a:latin typeface="Arial" panose="020B0604020202020204" pitchFamily="34" charset="0"/>
            <a:cs typeface="Arial" panose="020B0604020202020204" pitchFamily="34" charset="0"/>
          </a:endParaRPr>
        </a:p>
      </dgm:t>
    </dgm:pt>
    <dgm:pt modelId="{59C243BF-9688-4DD7-89BC-F919368B257F}">
      <dgm:prSet phldrT="[Text]" custT="1"/>
      <dgm:spPr/>
      <dgm:t>
        <a:bodyPr/>
        <a:lstStyle/>
        <a:p>
          <a:r>
            <a:rPr lang="en-US" sz="2400" b="0" dirty="0">
              <a:latin typeface="Arial" panose="020B0604020202020204" pitchFamily="34" charset="0"/>
              <a:cs typeface="Arial" panose="020B0604020202020204" pitchFamily="34" charset="0"/>
            </a:rPr>
            <a:t>Abuse, Neglect, and Exploitation</a:t>
          </a:r>
        </a:p>
      </dgm:t>
    </dgm:pt>
    <dgm:pt modelId="{33A0F400-1C23-47FE-AF43-08BAC3649A9B}" type="parTrans" cxnId="{D32C08F2-FCE5-4C12-973B-FE2AFD3A9CF7}">
      <dgm:prSet/>
      <dgm:spPr/>
      <dgm:t>
        <a:bodyPr/>
        <a:lstStyle/>
        <a:p>
          <a:endParaRPr lang="en-US" sz="2400">
            <a:latin typeface="Arial" panose="020B0604020202020204" pitchFamily="34" charset="0"/>
            <a:cs typeface="Arial" panose="020B0604020202020204" pitchFamily="34" charset="0"/>
          </a:endParaRPr>
        </a:p>
      </dgm:t>
    </dgm:pt>
    <dgm:pt modelId="{176C98A9-C323-4C5E-903C-4D23B83400E3}" type="sibTrans" cxnId="{D32C08F2-FCE5-4C12-973B-FE2AFD3A9CF7}">
      <dgm:prSet/>
      <dgm:spPr/>
      <dgm:t>
        <a:bodyPr/>
        <a:lstStyle/>
        <a:p>
          <a:endParaRPr lang="en-US" sz="2400">
            <a:latin typeface="Arial" panose="020B0604020202020204" pitchFamily="34" charset="0"/>
            <a:cs typeface="Arial" panose="020B0604020202020204" pitchFamily="34" charset="0"/>
          </a:endParaRPr>
        </a:p>
      </dgm:t>
    </dgm:pt>
    <dgm:pt modelId="{EFE97FB8-1FA4-4BE6-BA1C-60EC86C0EF43}">
      <dgm:prSet phldrT="[Text]" custT="1"/>
      <dgm:spPr/>
      <dgm:t>
        <a:bodyPr/>
        <a:lstStyle/>
        <a:p>
          <a:r>
            <a:rPr lang="en-US" sz="2400" b="0">
              <a:latin typeface="Arial" panose="020B0604020202020204" pitchFamily="34" charset="0"/>
              <a:cs typeface="Arial" panose="020B0604020202020204" pitchFamily="34" charset="0"/>
            </a:rPr>
            <a:t>National Statistics</a:t>
          </a:r>
        </a:p>
      </dgm:t>
    </dgm:pt>
    <dgm:pt modelId="{38067610-2D18-42B1-8DC6-4A93630762B8}" type="parTrans" cxnId="{16305B2F-DCCA-437F-A723-3CCA3E7B3B5D}">
      <dgm:prSet/>
      <dgm:spPr/>
      <dgm:t>
        <a:bodyPr/>
        <a:lstStyle/>
        <a:p>
          <a:endParaRPr lang="en-US" sz="2400">
            <a:latin typeface="Arial" panose="020B0604020202020204" pitchFamily="34" charset="0"/>
            <a:cs typeface="Arial" panose="020B0604020202020204" pitchFamily="34" charset="0"/>
          </a:endParaRPr>
        </a:p>
      </dgm:t>
    </dgm:pt>
    <dgm:pt modelId="{2C4FCA47-D5B0-422D-B3D1-03FC7E505E42}" type="sibTrans" cxnId="{16305B2F-DCCA-437F-A723-3CCA3E7B3B5D}">
      <dgm:prSet/>
      <dgm:spPr/>
      <dgm:t>
        <a:bodyPr/>
        <a:lstStyle/>
        <a:p>
          <a:endParaRPr lang="en-US" sz="2400">
            <a:latin typeface="Arial" panose="020B0604020202020204" pitchFamily="34" charset="0"/>
            <a:cs typeface="Arial" panose="020B0604020202020204" pitchFamily="34" charset="0"/>
          </a:endParaRPr>
        </a:p>
      </dgm:t>
    </dgm:pt>
    <dgm:pt modelId="{E6D5386C-4FCB-4E76-A837-7B8D3FB15DF8}">
      <dgm:prSet phldrT="[Text]" custT="1"/>
      <dgm:spPr/>
      <dgm:t>
        <a:bodyPr/>
        <a:lstStyle/>
        <a:p>
          <a:r>
            <a:rPr lang="en-US" sz="2400" b="0">
              <a:latin typeface="Arial" panose="020B0604020202020204" pitchFamily="34" charset="0"/>
              <a:cs typeface="Arial" panose="020B0604020202020204" pitchFamily="34" charset="0"/>
            </a:rPr>
            <a:t>Bullying</a:t>
          </a:r>
        </a:p>
      </dgm:t>
    </dgm:pt>
    <dgm:pt modelId="{C521B0DD-E6E3-4443-9FF6-C8F8B5842D56}" type="parTrans" cxnId="{805BB38F-C2A4-4151-BCD8-D7BBBCF1F641}">
      <dgm:prSet/>
      <dgm:spPr/>
      <dgm:t>
        <a:bodyPr/>
        <a:lstStyle/>
        <a:p>
          <a:endParaRPr lang="en-US" sz="2400">
            <a:latin typeface="Arial" panose="020B0604020202020204" pitchFamily="34" charset="0"/>
            <a:cs typeface="Arial" panose="020B0604020202020204" pitchFamily="34" charset="0"/>
          </a:endParaRPr>
        </a:p>
      </dgm:t>
    </dgm:pt>
    <dgm:pt modelId="{12F99852-F2E7-4166-B4C9-44D199CC945F}" type="sibTrans" cxnId="{805BB38F-C2A4-4151-BCD8-D7BBBCF1F641}">
      <dgm:prSet/>
      <dgm:spPr/>
      <dgm:t>
        <a:bodyPr/>
        <a:lstStyle/>
        <a:p>
          <a:endParaRPr lang="en-US" sz="2400">
            <a:latin typeface="Arial" panose="020B0604020202020204" pitchFamily="34" charset="0"/>
            <a:cs typeface="Arial" panose="020B0604020202020204" pitchFamily="34" charset="0"/>
          </a:endParaRPr>
        </a:p>
      </dgm:t>
    </dgm:pt>
    <dgm:pt modelId="{11D37696-5CA5-4D7F-AE52-848435995B87}">
      <dgm:prSet phldrT="[Text]" custT="1"/>
      <dgm:spPr/>
      <dgm:t>
        <a:bodyPr/>
        <a:lstStyle/>
        <a:p>
          <a:r>
            <a:rPr lang="en-US" sz="2400" b="0">
              <a:latin typeface="Arial" panose="020B0604020202020204" pitchFamily="34" charset="0"/>
              <a:cs typeface="Arial" panose="020B0604020202020204" pitchFamily="34" charset="0"/>
            </a:rPr>
            <a:t>Prevention Methods</a:t>
          </a:r>
        </a:p>
      </dgm:t>
    </dgm:pt>
    <dgm:pt modelId="{42245C01-A1E3-4E5B-B032-8E84ECD85FE5}" type="parTrans" cxnId="{E8BBDAA2-F38A-437D-84C6-9368B1686A40}">
      <dgm:prSet/>
      <dgm:spPr/>
      <dgm:t>
        <a:bodyPr/>
        <a:lstStyle/>
        <a:p>
          <a:endParaRPr lang="en-US" sz="2400">
            <a:latin typeface="Arial" panose="020B0604020202020204" pitchFamily="34" charset="0"/>
            <a:cs typeface="Arial" panose="020B0604020202020204" pitchFamily="34" charset="0"/>
          </a:endParaRPr>
        </a:p>
      </dgm:t>
    </dgm:pt>
    <dgm:pt modelId="{68765945-576A-4135-9849-99EAFD7EFE06}" type="sibTrans" cxnId="{E8BBDAA2-F38A-437D-84C6-9368B1686A40}">
      <dgm:prSet/>
      <dgm:spPr/>
      <dgm:t>
        <a:bodyPr/>
        <a:lstStyle/>
        <a:p>
          <a:endParaRPr lang="en-US" sz="2400">
            <a:latin typeface="Arial" panose="020B0604020202020204" pitchFamily="34" charset="0"/>
            <a:cs typeface="Arial" panose="020B0604020202020204" pitchFamily="34" charset="0"/>
          </a:endParaRPr>
        </a:p>
      </dgm:t>
    </dgm:pt>
    <dgm:pt modelId="{7F765AA7-7FCD-4030-9C8B-B3DEEE206377}">
      <dgm:prSet phldrT="[Text]" custT="1"/>
      <dgm:spPr/>
      <dgm:t>
        <a:bodyPr/>
        <a:lstStyle/>
        <a:p>
          <a:r>
            <a:rPr lang="en-US" sz="2400" b="0">
              <a:latin typeface="Arial" panose="020B0604020202020204" pitchFamily="34" charset="0"/>
              <a:cs typeface="Arial" panose="020B0604020202020204" pitchFamily="34" charset="0"/>
            </a:rPr>
            <a:t>Reporting and Barriers</a:t>
          </a:r>
        </a:p>
      </dgm:t>
    </dgm:pt>
    <dgm:pt modelId="{F89CA452-008C-468D-9EA3-FEEDB8740F93}" type="parTrans" cxnId="{BAA3CAE5-94CC-4F17-AD08-1825510E54A6}">
      <dgm:prSet/>
      <dgm:spPr/>
      <dgm:t>
        <a:bodyPr/>
        <a:lstStyle/>
        <a:p>
          <a:endParaRPr lang="en-US" sz="2400">
            <a:latin typeface="Arial" panose="020B0604020202020204" pitchFamily="34" charset="0"/>
            <a:cs typeface="Arial" panose="020B0604020202020204" pitchFamily="34" charset="0"/>
          </a:endParaRPr>
        </a:p>
      </dgm:t>
    </dgm:pt>
    <dgm:pt modelId="{5A39460B-8DF3-4E85-B53B-32A81BF676AF}" type="sibTrans" cxnId="{BAA3CAE5-94CC-4F17-AD08-1825510E54A6}">
      <dgm:prSet/>
      <dgm:spPr/>
      <dgm:t>
        <a:bodyPr/>
        <a:lstStyle/>
        <a:p>
          <a:endParaRPr lang="en-US" sz="2400">
            <a:latin typeface="Arial" panose="020B0604020202020204" pitchFamily="34" charset="0"/>
            <a:cs typeface="Arial" panose="020B0604020202020204" pitchFamily="34" charset="0"/>
          </a:endParaRPr>
        </a:p>
      </dgm:t>
    </dgm:pt>
    <dgm:pt modelId="{29554C21-67F0-439F-AD70-ABCE16B14876}" type="pres">
      <dgm:prSet presAssocID="{C76B45BE-E196-428C-859D-D2FD0203BCA6}" presName="vert0" presStyleCnt="0">
        <dgm:presLayoutVars>
          <dgm:dir/>
          <dgm:animOne val="branch"/>
          <dgm:animLvl val="lvl"/>
        </dgm:presLayoutVars>
      </dgm:prSet>
      <dgm:spPr/>
    </dgm:pt>
    <dgm:pt modelId="{77707B92-F46B-4A01-B473-9E626503385D}" type="pres">
      <dgm:prSet presAssocID="{D01BB968-F9DC-42B6-A264-1CAEA876A0A1}" presName="thickLine" presStyleLbl="alignNode1" presStyleIdx="0" presStyleCnt="7"/>
      <dgm:spPr/>
    </dgm:pt>
    <dgm:pt modelId="{32750490-9A76-4D8E-9CF2-A88F97144EA2}" type="pres">
      <dgm:prSet presAssocID="{D01BB968-F9DC-42B6-A264-1CAEA876A0A1}" presName="horz1" presStyleCnt="0"/>
      <dgm:spPr/>
    </dgm:pt>
    <dgm:pt modelId="{B698AEC3-933B-404E-A741-D7A5E0546D4F}" type="pres">
      <dgm:prSet presAssocID="{D01BB968-F9DC-42B6-A264-1CAEA876A0A1}" presName="tx1" presStyleLbl="revTx" presStyleIdx="0" presStyleCnt="7"/>
      <dgm:spPr/>
    </dgm:pt>
    <dgm:pt modelId="{B7EF6192-1945-40BB-800D-C2BEE53DBC7B}" type="pres">
      <dgm:prSet presAssocID="{D01BB968-F9DC-42B6-A264-1CAEA876A0A1}" presName="vert1" presStyleCnt="0"/>
      <dgm:spPr/>
    </dgm:pt>
    <dgm:pt modelId="{4B15A9C7-C258-4F9B-9F2F-14AD3B8B600D}" type="pres">
      <dgm:prSet presAssocID="{9262E0BB-F2E8-4B41-912A-CF7B2A88698C}" presName="thickLine" presStyleLbl="alignNode1" presStyleIdx="1" presStyleCnt="7"/>
      <dgm:spPr/>
    </dgm:pt>
    <dgm:pt modelId="{C72C2269-7992-47A7-A715-CC7CAEAB2C87}" type="pres">
      <dgm:prSet presAssocID="{9262E0BB-F2E8-4B41-912A-CF7B2A88698C}" presName="horz1" presStyleCnt="0"/>
      <dgm:spPr/>
    </dgm:pt>
    <dgm:pt modelId="{6835639C-927B-4D71-9A4D-B35F539445D2}" type="pres">
      <dgm:prSet presAssocID="{9262E0BB-F2E8-4B41-912A-CF7B2A88698C}" presName="tx1" presStyleLbl="revTx" presStyleIdx="1" presStyleCnt="7"/>
      <dgm:spPr/>
    </dgm:pt>
    <dgm:pt modelId="{3F8D0C32-B321-4BAA-86C1-2E371C43BB10}" type="pres">
      <dgm:prSet presAssocID="{9262E0BB-F2E8-4B41-912A-CF7B2A88698C}" presName="vert1" presStyleCnt="0"/>
      <dgm:spPr/>
    </dgm:pt>
    <dgm:pt modelId="{34050379-F381-45BE-B122-41ACB653BBFE}" type="pres">
      <dgm:prSet presAssocID="{59C243BF-9688-4DD7-89BC-F919368B257F}" presName="thickLine" presStyleLbl="alignNode1" presStyleIdx="2" presStyleCnt="7"/>
      <dgm:spPr/>
    </dgm:pt>
    <dgm:pt modelId="{BACA2222-684E-47CD-9DDE-AED59068B143}" type="pres">
      <dgm:prSet presAssocID="{59C243BF-9688-4DD7-89BC-F919368B257F}" presName="horz1" presStyleCnt="0"/>
      <dgm:spPr/>
    </dgm:pt>
    <dgm:pt modelId="{53A7B26A-8C2E-4CD0-A8FB-A10940B7E03C}" type="pres">
      <dgm:prSet presAssocID="{59C243BF-9688-4DD7-89BC-F919368B257F}" presName="tx1" presStyleLbl="revTx" presStyleIdx="2" presStyleCnt="7"/>
      <dgm:spPr/>
    </dgm:pt>
    <dgm:pt modelId="{A8265C5A-7610-42A7-89FB-CC1F83A8343C}" type="pres">
      <dgm:prSet presAssocID="{59C243BF-9688-4DD7-89BC-F919368B257F}" presName="vert1" presStyleCnt="0"/>
      <dgm:spPr/>
    </dgm:pt>
    <dgm:pt modelId="{C5AEB79B-7BF9-49A3-BFEA-5098F7CB9106}" type="pres">
      <dgm:prSet presAssocID="{EFE97FB8-1FA4-4BE6-BA1C-60EC86C0EF43}" presName="thickLine" presStyleLbl="alignNode1" presStyleIdx="3" presStyleCnt="7"/>
      <dgm:spPr/>
    </dgm:pt>
    <dgm:pt modelId="{5BD034F5-9A16-4658-A692-CCB32F116D24}" type="pres">
      <dgm:prSet presAssocID="{EFE97FB8-1FA4-4BE6-BA1C-60EC86C0EF43}" presName="horz1" presStyleCnt="0"/>
      <dgm:spPr/>
    </dgm:pt>
    <dgm:pt modelId="{60540552-7F95-441A-91C1-36BA4F81F530}" type="pres">
      <dgm:prSet presAssocID="{EFE97FB8-1FA4-4BE6-BA1C-60EC86C0EF43}" presName="tx1" presStyleLbl="revTx" presStyleIdx="3" presStyleCnt="7"/>
      <dgm:spPr/>
    </dgm:pt>
    <dgm:pt modelId="{2902D879-9B2D-4035-A809-AA42457E5BB0}" type="pres">
      <dgm:prSet presAssocID="{EFE97FB8-1FA4-4BE6-BA1C-60EC86C0EF43}" presName="vert1" presStyleCnt="0"/>
      <dgm:spPr/>
    </dgm:pt>
    <dgm:pt modelId="{1B3BD4B9-7212-4332-A38B-F0B9C05D9712}" type="pres">
      <dgm:prSet presAssocID="{E6D5386C-4FCB-4E76-A837-7B8D3FB15DF8}" presName="thickLine" presStyleLbl="alignNode1" presStyleIdx="4" presStyleCnt="7"/>
      <dgm:spPr/>
    </dgm:pt>
    <dgm:pt modelId="{CE015141-5D5A-4BB8-909A-936DC633B75B}" type="pres">
      <dgm:prSet presAssocID="{E6D5386C-4FCB-4E76-A837-7B8D3FB15DF8}" presName="horz1" presStyleCnt="0"/>
      <dgm:spPr/>
    </dgm:pt>
    <dgm:pt modelId="{25BDB50C-F8C3-415D-AA1B-0375E78C7127}" type="pres">
      <dgm:prSet presAssocID="{E6D5386C-4FCB-4E76-A837-7B8D3FB15DF8}" presName="tx1" presStyleLbl="revTx" presStyleIdx="4" presStyleCnt="7"/>
      <dgm:spPr/>
    </dgm:pt>
    <dgm:pt modelId="{C8F31758-A274-4C16-B955-1B4965483CB1}" type="pres">
      <dgm:prSet presAssocID="{E6D5386C-4FCB-4E76-A837-7B8D3FB15DF8}" presName="vert1" presStyleCnt="0"/>
      <dgm:spPr/>
    </dgm:pt>
    <dgm:pt modelId="{A14C08F3-6BBD-421A-A437-F963C7101F2A}" type="pres">
      <dgm:prSet presAssocID="{11D37696-5CA5-4D7F-AE52-848435995B87}" presName="thickLine" presStyleLbl="alignNode1" presStyleIdx="5" presStyleCnt="7"/>
      <dgm:spPr/>
    </dgm:pt>
    <dgm:pt modelId="{6D9FBED8-C11D-483A-BFB5-BBD3CB2A4AC1}" type="pres">
      <dgm:prSet presAssocID="{11D37696-5CA5-4D7F-AE52-848435995B87}" presName="horz1" presStyleCnt="0"/>
      <dgm:spPr/>
    </dgm:pt>
    <dgm:pt modelId="{C2ADFB14-9129-4D7A-BE0E-77DB88DC4C66}" type="pres">
      <dgm:prSet presAssocID="{11D37696-5CA5-4D7F-AE52-848435995B87}" presName="tx1" presStyleLbl="revTx" presStyleIdx="5" presStyleCnt="7"/>
      <dgm:spPr/>
    </dgm:pt>
    <dgm:pt modelId="{696B6629-B68A-4BE9-8A22-CE09E7AD0168}" type="pres">
      <dgm:prSet presAssocID="{11D37696-5CA5-4D7F-AE52-848435995B87}" presName="vert1" presStyleCnt="0"/>
      <dgm:spPr/>
    </dgm:pt>
    <dgm:pt modelId="{C690E969-C1F7-4B06-8CA3-37497DA69F9D}" type="pres">
      <dgm:prSet presAssocID="{7F765AA7-7FCD-4030-9C8B-B3DEEE206377}" presName="thickLine" presStyleLbl="alignNode1" presStyleIdx="6" presStyleCnt="7"/>
      <dgm:spPr/>
    </dgm:pt>
    <dgm:pt modelId="{F6CB925B-DEA1-4BF9-920B-C102F767B6A6}" type="pres">
      <dgm:prSet presAssocID="{7F765AA7-7FCD-4030-9C8B-B3DEEE206377}" presName="horz1" presStyleCnt="0"/>
      <dgm:spPr/>
    </dgm:pt>
    <dgm:pt modelId="{7FCF7DB4-5A9C-451E-8134-6378C5A4E73C}" type="pres">
      <dgm:prSet presAssocID="{7F765AA7-7FCD-4030-9C8B-B3DEEE206377}" presName="tx1" presStyleLbl="revTx" presStyleIdx="6" presStyleCnt="7"/>
      <dgm:spPr/>
    </dgm:pt>
    <dgm:pt modelId="{3552A8E3-791E-4AFD-85BD-E9A456289B0A}" type="pres">
      <dgm:prSet presAssocID="{7F765AA7-7FCD-4030-9C8B-B3DEEE206377}" presName="vert1" presStyleCnt="0"/>
      <dgm:spPr/>
    </dgm:pt>
  </dgm:ptLst>
  <dgm:cxnLst>
    <dgm:cxn modelId="{CD2A9D13-A363-4F84-A796-E7F8822B8F21}" type="presOf" srcId="{EFE97FB8-1FA4-4BE6-BA1C-60EC86C0EF43}" destId="{60540552-7F95-441A-91C1-36BA4F81F530}" srcOrd="0" destOrd="0" presId="urn:microsoft.com/office/officeart/2008/layout/LinedList"/>
    <dgm:cxn modelId="{DB199117-CD5E-49A2-8C1B-27649A7C0A3C}" type="presOf" srcId="{D01BB968-F9DC-42B6-A264-1CAEA876A0A1}" destId="{B698AEC3-933B-404E-A741-D7A5E0546D4F}" srcOrd="0" destOrd="0" presId="urn:microsoft.com/office/officeart/2008/layout/LinedList"/>
    <dgm:cxn modelId="{16305B2F-DCCA-437F-A723-3CCA3E7B3B5D}" srcId="{C76B45BE-E196-428C-859D-D2FD0203BCA6}" destId="{EFE97FB8-1FA4-4BE6-BA1C-60EC86C0EF43}" srcOrd="3" destOrd="0" parTransId="{38067610-2D18-42B1-8DC6-4A93630762B8}" sibTransId="{2C4FCA47-D5B0-422D-B3D1-03FC7E505E42}"/>
    <dgm:cxn modelId="{44FE5F31-5634-4CCC-91D9-3A3A55008673}" type="presOf" srcId="{7F765AA7-7FCD-4030-9C8B-B3DEEE206377}" destId="{7FCF7DB4-5A9C-451E-8134-6378C5A4E73C}" srcOrd="0" destOrd="0" presId="urn:microsoft.com/office/officeart/2008/layout/LinedList"/>
    <dgm:cxn modelId="{72283F6A-6A79-43F5-9B7F-39C69B62E94B}" type="presOf" srcId="{9262E0BB-F2E8-4B41-912A-CF7B2A88698C}" destId="{6835639C-927B-4D71-9A4D-B35F539445D2}" srcOrd="0" destOrd="0" presId="urn:microsoft.com/office/officeart/2008/layout/LinedList"/>
    <dgm:cxn modelId="{C9434A4D-459B-4DEF-B609-26A636E4AB18}" srcId="{C76B45BE-E196-428C-859D-D2FD0203BCA6}" destId="{9262E0BB-F2E8-4B41-912A-CF7B2A88698C}" srcOrd="1" destOrd="0" parTransId="{8C5898F8-5A50-40FE-ADA4-14A39AA7691E}" sibTransId="{0935BDC1-7488-46C2-83D7-4CE32A7AF0BB}"/>
    <dgm:cxn modelId="{F34BA373-9FE0-45F1-B3B7-C2949BACF203}" type="presOf" srcId="{E6D5386C-4FCB-4E76-A837-7B8D3FB15DF8}" destId="{25BDB50C-F8C3-415D-AA1B-0375E78C7127}" srcOrd="0" destOrd="0" presId="urn:microsoft.com/office/officeart/2008/layout/LinedList"/>
    <dgm:cxn modelId="{9417C379-366C-40ED-AFB3-ABA6242FF8F5}" srcId="{C76B45BE-E196-428C-859D-D2FD0203BCA6}" destId="{D01BB968-F9DC-42B6-A264-1CAEA876A0A1}" srcOrd="0" destOrd="0" parTransId="{8FDA2627-15B9-4661-9A16-D9C98E8A674E}" sibTransId="{71F056FF-0881-434B-B4CA-0243A169D290}"/>
    <dgm:cxn modelId="{805BB38F-C2A4-4151-BCD8-D7BBBCF1F641}" srcId="{C76B45BE-E196-428C-859D-D2FD0203BCA6}" destId="{E6D5386C-4FCB-4E76-A837-7B8D3FB15DF8}" srcOrd="4" destOrd="0" parTransId="{C521B0DD-E6E3-4443-9FF6-C8F8B5842D56}" sibTransId="{12F99852-F2E7-4166-B4C9-44D199CC945F}"/>
    <dgm:cxn modelId="{E8BBDAA2-F38A-437D-84C6-9368B1686A40}" srcId="{C76B45BE-E196-428C-859D-D2FD0203BCA6}" destId="{11D37696-5CA5-4D7F-AE52-848435995B87}" srcOrd="5" destOrd="0" parTransId="{42245C01-A1E3-4E5B-B032-8E84ECD85FE5}" sibTransId="{68765945-576A-4135-9849-99EAFD7EFE06}"/>
    <dgm:cxn modelId="{9ABF02B8-C490-472A-9FBC-55F8894612C5}" type="presOf" srcId="{59C243BF-9688-4DD7-89BC-F919368B257F}" destId="{53A7B26A-8C2E-4CD0-A8FB-A10940B7E03C}" srcOrd="0" destOrd="0" presId="urn:microsoft.com/office/officeart/2008/layout/LinedList"/>
    <dgm:cxn modelId="{17A945D4-E2E6-4441-92B2-F0E70841FF7B}" type="presOf" srcId="{11D37696-5CA5-4D7F-AE52-848435995B87}" destId="{C2ADFB14-9129-4D7A-BE0E-77DB88DC4C66}" srcOrd="0" destOrd="0" presId="urn:microsoft.com/office/officeart/2008/layout/LinedList"/>
    <dgm:cxn modelId="{BAA3CAE5-94CC-4F17-AD08-1825510E54A6}" srcId="{C76B45BE-E196-428C-859D-D2FD0203BCA6}" destId="{7F765AA7-7FCD-4030-9C8B-B3DEEE206377}" srcOrd="6" destOrd="0" parTransId="{F89CA452-008C-468D-9EA3-FEEDB8740F93}" sibTransId="{5A39460B-8DF3-4E85-B53B-32A81BF676AF}"/>
    <dgm:cxn modelId="{FA6A50E7-938D-4AF9-9E52-F98358FA4F96}" type="presOf" srcId="{C76B45BE-E196-428C-859D-D2FD0203BCA6}" destId="{29554C21-67F0-439F-AD70-ABCE16B14876}" srcOrd="0" destOrd="0" presId="urn:microsoft.com/office/officeart/2008/layout/LinedList"/>
    <dgm:cxn modelId="{D32C08F2-FCE5-4C12-973B-FE2AFD3A9CF7}" srcId="{C76B45BE-E196-428C-859D-D2FD0203BCA6}" destId="{59C243BF-9688-4DD7-89BC-F919368B257F}" srcOrd="2" destOrd="0" parTransId="{33A0F400-1C23-47FE-AF43-08BAC3649A9B}" sibTransId="{176C98A9-C323-4C5E-903C-4D23B83400E3}"/>
    <dgm:cxn modelId="{9E5005F1-60F2-4EF9-8449-63D21DF0A70E}" type="presParOf" srcId="{29554C21-67F0-439F-AD70-ABCE16B14876}" destId="{77707B92-F46B-4A01-B473-9E626503385D}" srcOrd="0" destOrd="0" presId="urn:microsoft.com/office/officeart/2008/layout/LinedList"/>
    <dgm:cxn modelId="{9B33B067-4B6A-42E6-83A7-635543D0E0EE}" type="presParOf" srcId="{29554C21-67F0-439F-AD70-ABCE16B14876}" destId="{32750490-9A76-4D8E-9CF2-A88F97144EA2}" srcOrd="1" destOrd="0" presId="urn:microsoft.com/office/officeart/2008/layout/LinedList"/>
    <dgm:cxn modelId="{4C458693-346D-4B5D-861D-41DBFF82F8E2}" type="presParOf" srcId="{32750490-9A76-4D8E-9CF2-A88F97144EA2}" destId="{B698AEC3-933B-404E-A741-D7A5E0546D4F}" srcOrd="0" destOrd="0" presId="urn:microsoft.com/office/officeart/2008/layout/LinedList"/>
    <dgm:cxn modelId="{54B1DEB8-71DA-42E8-9E53-289D3473ED2C}" type="presParOf" srcId="{32750490-9A76-4D8E-9CF2-A88F97144EA2}" destId="{B7EF6192-1945-40BB-800D-C2BEE53DBC7B}" srcOrd="1" destOrd="0" presId="urn:microsoft.com/office/officeart/2008/layout/LinedList"/>
    <dgm:cxn modelId="{0451ED12-C296-44A5-98E8-4F0E40A43AF7}" type="presParOf" srcId="{29554C21-67F0-439F-AD70-ABCE16B14876}" destId="{4B15A9C7-C258-4F9B-9F2F-14AD3B8B600D}" srcOrd="2" destOrd="0" presId="urn:microsoft.com/office/officeart/2008/layout/LinedList"/>
    <dgm:cxn modelId="{8BA7C194-CE8D-4439-BF6D-5668046F190D}" type="presParOf" srcId="{29554C21-67F0-439F-AD70-ABCE16B14876}" destId="{C72C2269-7992-47A7-A715-CC7CAEAB2C87}" srcOrd="3" destOrd="0" presId="urn:microsoft.com/office/officeart/2008/layout/LinedList"/>
    <dgm:cxn modelId="{615613C1-0B48-4224-8FD1-79EDD2A011C2}" type="presParOf" srcId="{C72C2269-7992-47A7-A715-CC7CAEAB2C87}" destId="{6835639C-927B-4D71-9A4D-B35F539445D2}" srcOrd="0" destOrd="0" presId="urn:microsoft.com/office/officeart/2008/layout/LinedList"/>
    <dgm:cxn modelId="{3CFC1DEC-E15F-424E-BC5C-4D08D6363B3E}" type="presParOf" srcId="{C72C2269-7992-47A7-A715-CC7CAEAB2C87}" destId="{3F8D0C32-B321-4BAA-86C1-2E371C43BB10}" srcOrd="1" destOrd="0" presId="urn:microsoft.com/office/officeart/2008/layout/LinedList"/>
    <dgm:cxn modelId="{23C132B8-0D09-4EBF-8FFB-C58D2C924EDD}" type="presParOf" srcId="{29554C21-67F0-439F-AD70-ABCE16B14876}" destId="{34050379-F381-45BE-B122-41ACB653BBFE}" srcOrd="4" destOrd="0" presId="urn:microsoft.com/office/officeart/2008/layout/LinedList"/>
    <dgm:cxn modelId="{605EDA07-36B4-4B9D-B723-131DB0D3103E}" type="presParOf" srcId="{29554C21-67F0-439F-AD70-ABCE16B14876}" destId="{BACA2222-684E-47CD-9DDE-AED59068B143}" srcOrd="5" destOrd="0" presId="urn:microsoft.com/office/officeart/2008/layout/LinedList"/>
    <dgm:cxn modelId="{C498EE08-1A9B-41D5-BFBA-1B6508D7AFBE}" type="presParOf" srcId="{BACA2222-684E-47CD-9DDE-AED59068B143}" destId="{53A7B26A-8C2E-4CD0-A8FB-A10940B7E03C}" srcOrd="0" destOrd="0" presId="urn:microsoft.com/office/officeart/2008/layout/LinedList"/>
    <dgm:cxn modelId="{13FAD318-4BE3-4BC2-A3B0-B754ED7C43FC}" type="presParOf" srcId="{BACA2222-684E-47CD-9DDE-AED59068B143}" destId="{A8265C5A-7610-42A7-89FB-CC1F83A8343C}" srcOrd="1" destOrd="0" presId="urn:microsoft.com/office/officeart/2008/layout/LinedList"/>
    <dgm:cxn modelId="{19CA859F-6E36-4F96-A1C6-6D9C52A23ED1}" type="presParOf" srcId="{29554C21-67F0-439F-AD70-ABCE16B14876}" destId="{C5AEB79B-7BF9-49A3-BFEA-5098F7CB9106}" srcOrd="6" destOrd="0" presId="urn:microsoft.com/office/officeart/2008/layout/LinedList"/>
    <dgm:cxn modelId="{F22BCED5-34F8-46F1-B647-76C436335224}" type="presParOf" srcId="{29554C21-67F0-439F-AD70-ABCE16B14876}" destId="{5BD034F5-9A16-4658-A692-CCB32F116D24}" srcOrd="7" destOrd="0" presId="urn:microsoft.com/office/officeart/2008/layout/LinedList"/>
    <dgm:cxn modelId="{F51471F3-0B9C-4A0C-BA58-B13985F947E2}" type="presParOf" srcId="{5BD034F5-9A16-4658-A692-CCB32F116D24}" destId="{60540552-7F95-441A-91C1-36BA4F81F530}" srcOrd="0" destOrd="0" presId="urn:microsoft.com/office/officeart/2008/layout/LinedList"/>
    <dgm:cxn modelId="{37113D9D-A725-4D94-869F-6181955D2A28}" type="presParOf" srcId="{5BD034F5-9A16-4658-A692-CCB32F116D24}" destId="{2902D879-9B2D-4035-A809-AA42457E5BB0}" srcOrd="1" destOrd="0" presId="urn:microsoft.com/office/officeart/2008/layout/LinedList"/>
    <dgm:cxn modelId="{F30D2725-8F98-4923-9C25-22A44E2C0142}" type="presParOf" srcId="{29554C21-67F0-439F-AD70-ABCE16B14876}" destId="{1B3BD4B9-7212-4332-A38B-F0B9C05D9712}" srcOrd="8" destOrd="0" presId="urn:microsoft.com/office/officeart/2008/layout/LinedList"/>
    <dgm:cxn modelId="{A9488BBC-3A04-4DFE-9C34-F6CD5D6300A1}" type="presParOf" srcId="{29554C21-67F0-439F-AD70-ABCE16B14876}" destId="{CE015141-5D5A-4BB8-909A-936DC633B75B}" srcOrd="9" destOrd="0" presId="urn:microsoft.com/office/officeart/2008/layout/LinedList"/>
    <dgm:cxn modelId="{35BD22BC-4603-4100-BEBA-0A3EF3BE33B5}" type="presParOf" srcId="{CE015141-5D5A-4BB8-909A-936DC633B75B}" destId="{25BDB50C-F8C3-415D-AA1B-0375E78C7127}" srcOrd="0" destOrd="0" presId="urn:microsoft.com/office/officeart/2008/layout/LinedList"/>
    <dgm:cxn modelId="{09DF9136-4675-49E8-A7E8-B8BC78FBC781}" type="presParOf" srcId="{CE015141-5D5A-4BB8-909A-936DC633B75B}" destId="{C8F31758-A274-4C16-B955-1B4965483CB1}" srcOrd="1" destOrd="0" presId="urn:microsoft.com/office/officeart/2008/layout/LinedList"/>
    <dgm:cxn modelId="{67435650-B9CA-4851-8085-1B03B9900C95}" type="presParOf" srcId="{29554C21-67F0-439F-AD70-ABCE16B14876}" destId="{A14C08F3-6BBD-421A-A437-F963C7101F2A}" srcOrd="10" destOrd="0" presId="urn:microsoft.com/office/officeart/2008/layout/LinedList"/>
    <dgm:cxn modelId="{D4A604D2-C7E4-47D2-9793-C74F6EB58D14}" type="presParOf" srcId="{29554C21-67F0-439F-AD70-ABCE16B14876}" destId="{6D9FBED8-C11D-483A-BFB5-BBD3CB2A4AC1}" srcOrd="11" destOrd="0" presId="urn:microsoft.com/office/officeart/2008/layout/LinedList"/>
    <dgm:cxn modelId="{6625D965-B8DE-453D-A962-208E8F88A40E}" type="presParOf" srcId="{6D9FBED8-C11D-483A-BFB5-BBD3CB2A4AC1}" destId="{C2ADFB14-9129-4D7A-BE0E-77DB88DC4C66}" srcOrd="0" destOrd="0" presId="urn:microsoft.com/office/officeart/2008/layout/LinedList"/>
    <dgm:cxn modelId="{3CAFA5B1-0C53-4FDA-B0DE-3DB7AFC525BE}" type="presParOf" srcId="{6D9FBED8-C11D-483A-BFB5-BBD3CB2A4AC1}" destId="{696B6629-B68A-4BE9-8A22-CE09E7AD0168}" srcOrd="1" destOrd="0" presId="urn:microsoft.com/office/officeart/2008/layout/LinedList"/>
    <dgm:cxn modelId="{6D63CD73-0C9A-42E9-990F-291CE1EED1DB}" type="presParOf" srcId="{29554C21-67F0-439F-AD70-ABCE16B14876}" destId="{C690E969-C1F7-4B06-8CA3-37497DA69F9D}" srcOrd="12" destOrd="0" presId="urn:microsoft.com/office/officeart/2008/layout/LinedList"/>
    <dgm:cxn modelId="{F01544A4-6DE6-4618-A3CF-0C701F3A3EE1}" type="presParOf" srcId="{29554C21-67F0-439F-AD70-ABCE16B14876}" destId="{F6CB925B-DEA1-4BF9-920B-C102F767B6A6}" srcOrd="13" destOrd="0" presId="urn:microsoft.com/office/officeart/2008/layout/LinedList"/>
    <dgm:cxn modelId="{96318727-242B-4265-8294-855B93AC9222}" type="presParOf" srcId="{F6CB925B-DEA1-4BF9-920B-C102F767B6A6}" destId="{7FCF7DB4-5A9C-451E-8134-6378C5A4E73C}" srcOrd="0" destOrd="0" presId="urn:microsoft.com/office/officeart/2008/layout/LinedList"/>
    <dgm:cxn modelId="{25DF3DD4-4954-475D-8FD1-99D26661028A}" type="presParOf" srcId="{F6CB925B-DEA1-4BF9-920B-C102F767B6A6}" destId="{3552A8E3-791E-4AFD-85BD-E9A456289B0A}" srcOrd="1" destOrd="0" presId="urn:microsoft.com/office/officeart/2008/layout/LinedList"/>
  </dgm:cxnLst>
  <dgm:bg>
    <a:noFill/>
  </dgm:bg>
  <dgm:whole>
    <a:ln>
      <a:solidFill>
        <a:srgbClr val="ADDB7B"/>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B7C5E1-A3A5-47E2-B733-5B3179C208C3}" type="doc">
      <dgm:prSet loTypeId="urn:microsoft.com/office/officeart/2008/layout/AlternatingHexagons" loCatId="list" qsTypeId="urn:microsoft.com/office/officeart/2005/8/quickstyle/simple5" qsCatId="simple" csTypeId="urn:microsoft.com/office/officeart/2005/8/colors/accent1_2" csCatId="accent1" phldr="1"/>
      <dgm:spPr/>
      <dgm:t>
        <a:bodyPr/>
        <a:lstStyle/>
        <a:p>
          <a:endParaRPr lang="en-AS"/>
        </a:p>
      </dgm:t>
    </dgm:pt>
    <dgm:pt modelId="{3CEA75FA-3C44-4288-BB73-455C92D937F9}">
      <dgm:prSet phldrT="[Text]" custT="1"/>
      <dgm:spPr/>
      <dgm:t>
        <a:bodyPr/>
        <a:lstStyle/>
        <a:p>
          <a:r>
            <a:rPr lang="en-US" sz="1250" dirty="0">
              <a:latin typeface="Arial" panose="020B0604020202020204" pitchFamily="34" charset="0"/>
              <a:cs typeface="Arial" panose="020B0604020202020204" pitchFamily="34" charset="0"/>
            </a:rPr>
            <a:t>Inappropriate or unwanted touching of sexual parts</a:t>
          </a:r>
          <a:endParaRPr lang="en-AS" sz="1250" dirty="0">
            <a:latin typeface="Arial" panose="020B0604020202020204" pitchFamily="34" charset="0"/>
            <a:cs typeface="Arial" panose="020B0604020202020204" pitchFamily="34" charset="0"/>
          </a:endParaRPr>
        </a:p>
      </dgm:t>
    </dgm:pt>
    <dgm:pt modelId="{A013DC16-2308-42FF-8876-4A5928117EDB}" type="parTrans" cxnId="{17428048-A66E-40E7-A2A1-A827EF6BA1C8}">
      <dgm:prSet/>
      <dgm:spPr/>
      <dgm:t>
        <a:bodyPr/>
        <a:lstStyle/>
        <a:p>
          <a:endParaRPr lang="en-AS"/>
        </a:p>
      </dgm:t>
    </dgm:pt>
    <dgm:pt modelId="{0EC55964-A8B6-4957-A047-3A173DC59EC2}" type="sibTrans" cxnId="{17428048-A66E-40E7-A2A1-A827EF6BA1C8}">
      <dgm:prSet custT="1"/>
      <dgm:spPr/>
      <dgm:t>
        <a:bodyPr/>
        <a:lstStyle/>
        <a:p>
          <a:pPr algn="ctr"/>
          <a:r>
            <a:rPr lang="en-US" sz="1800" b="0" dirty="0">
              <a:latin typeface="Arial" panose="020B0604020202020204" pitchFamily="34" charset="0"/>
              <a:cs typeface="Arial" panose="020B0604020202020204" pitchFamily="34" charset="0"/>
            </a:rPr>
            <a:t>Pushing, Hitting</a:t>
          </a:r>
          <a:endParaRPr lang="en-AS" sz="1800" b="0" dirty="0">
            <a:latin typeface="Arial" panose="020B0604020202020204" pitchFamily="34" charset="0"/>
            <a:cs typeface="Arial" panose="020B0604020202020204" pitchFamily="34" charset="0"/>
          </a:endParaRPr>
        </a:p>
      </dgm:t>
    </dgm:pt>
    <dgm:pt modelId="{33FD8F6D-9AE7-42A5-AADC-90EB069D47D5}">
      <dgm:prSet phldrT="[Text]" custT="1"/>
      <dgm:spPr/>
      <dgm:t>
        <a:bodyPr/>
        <a:lstStyle/>
        <a:p>
          <a:r>
            <a:rPr lang="en-US" sz="1600" dirty="0">
              <a:latin typeface="Arial" panose="020B0604020202020204" pitchFamily="34" charset="0"/>
              <a:cs typeface="Arial" panose="020B0604020202020204" pitchFamily="34" charset="0"/>
            </a:rPr>
            <a:t>Mistreating service animals (9.208(3), F.S.)</a:t>
          </a:r>
        </a:p>
        <a:p>
          <a:endParaRPr lang="en-AS" sz="2700" dirty="0">
            <a:latin typeface="Arial" panose="020B0604020202020204" pitchFamily="34" charset="0"/>
            <a:cs typeface="Arial" panose="020B0604020202020204" pitchFamily="34" charset="0"/>
          </a:endParaRPr>
        </a:p>
      </dgm:t>
    </dgm:pt>
    <dgm:pt modelId="{7B57C6DC-E491-42D5-9FF3-3C2D1022CEFA}" type="parTrans" cxnId="{3623DFCB-42EF-4753-BA5B-2A4B2FA84F2E}">
      <dgm:prSet/>
      <dgm:spPr/>
      <dgm:t>
        <a:bodyPr/>
        <a:lstStyle/>
        <a:p>
          <a:endParaRPr lang="en-AS"/>
        </a:p>
      </dgm:t>
    </dgm:pt>
    <dgm:pt modelId="{70EC6CC7-FBF3-4671-B381-B46EFDB1AB03}" type="sibTrans" cxnId="{3623DFCB-42EF-4753-BA5B-2A4B2FA84F2E}">
      <dgm:prSet/>
      <dgm:spPr/>
      <dgm:t>
        <a:bodyPr/>
        <a:lstStyle/>
        <a:p>
          <a:endParaRPr lang="en-AS"/>
        </a:p>
      </dgm:t>
    </dgm:pt>
    <dgm:pt modelId="{3C7785F8-093C-44A2-884C-A8E765C1D4B9}">
      <dgm:prSet phldrT="[Text]" custT="1"/>
      <dgm:spPr/>
      <dgm:t>
        <a:bodyPr/>
        <a:lstStyle/>
        <a:p>
          <a:r>
            <a:rPr lang="en-US" sz="1500" dirty="0">
              <a:latin typeface="Arial" panose="020B0604020202020204" pitchFamily="34" charset="0"/>
              <a:cs typeface="Arial" panose="020B0604020202020204" pitchFamily="34" charset="0"/>
            </a:rPr>
            <a:t>Mistreating Service Animals</a:t>
          </a:r>
          <a:endParaRPr lang="en-AS" sz="1500" dirty="0">
            <a:latin typeface="Arial" panose="020B0604020202020204" pitchFamily="34" charset="0"/>
            <a:cs typeface="Arial" panose="020B0604020202020204" pitchFamily="34" charset="0"/>
          </a:endParaRPr>
        </a:p>
      </dgm:t>
    </dgm:pt>
    <dgm:pt modelId="{E3557AFF-B5B6-44CD-B95A-202E6F8F89B0}" type="parTrans" cxnId="{0F42AC53-6481-4609-8E70-7C49DB38E2C0}">
      <dgm:prSet/>
      <dgm:spPr/>
      <dgm:t>
        <a:bodyPr/>
        <a:lstStyle/>
        <a:p>
          <a:endParaRPr lang="en-AS"/>
        </a:p>
      </dgm:t>
    </dgm:pt>
    <dgm:pt modelId="{7527EE1D-5A29-4D04-9759-77F41BBAD74D}" type="sibTrans" cxnId="{0F42AC53-6481-4609-8E70-7C49DB38E2C0}">
      <dgm:prSet custT="1"/>
      <dgm:spPr/>
      <dgm:t>
        <a:bodyPr/>
        <a:lstStyle/>
        <a:p>
          <a:r>
            <a:rPr lang="en-US" sz="1500" b="0" dirty="0">
              <a:latin typeface="Arial" panose="020B0604020202020204" pitchFamily="34" charset="0"/>
              <a:cs typeface="Arial" panose="020B0604020202020204" pitchFamily="34" charset="0"/>
            </a:rPr>
            <a:t>Withholding food or medications</a:t>
          </a:r>
          <a:endParaRPr lang="en-AS" sz="1500" b="0" dirty="0">
            <a:latin typeface="Arial" panose="020B0604020202020204" pitchFamily="34" charset="0"/>
            <a:cs typeface="Arial" panose="020B0604020202020204" pitchFamily="34" charset="0"/>
          </a:endParaRPr>
        </a:p>
      </dgm:t>
    </dgm:pt>
    <dgm:pt modelId="{07510675-2AD8-48A2-A8BD-EB95F63B4D12}">
      <dgm:prSet phldrT="[Text]" custT="1"/>
      <dgm:spPr/>
      <dgm:t>
        <a:bodyPr/>
        <a:lstStyle/>
        <a:p>
          <a:pPr algn="r"/>
          <a:r>
            <a:rPr lang="en-US" sz="1600" dirty="0">
              <a:latin typeface="Arial" panose="020B0604020202020204" pitchFamily="34" charset="0"/>
              <a:cs typeface="Arial" panose="020B0604020202020204" pitchFamily="34" charset="0"/>
            </a:rPr>
            <a:t>Taunting, emotional stress</a:t>
          </a:r>
          <a:endParaRPr lang="en-AS" sz="1600" dirty="0">
            <a:latin typeface="Arial" panose="020B0604020202020204" pitchFamily="34" charset="0"/>
            <a:cs typeface="Arial" panose="020B0604020202020204" pitchFamily="34" charset="0"/>
          </a:endParaRPr>
        </a:p>
      </dgm:t>
    </dgm:pt>
    <dgm:pt modelId="{0535F21B-AA14-4681-A7F6-B25239BEE190}" type="parTrans" cxnId="{016AF84C-EF2E-4BA0-ABBA-E3CE8A0FCC78}">
      <dgm:prSet/>
      <dgm:spPr/>
      <dgm:t>
        <a:bodyPr/>
        <a:lstStyle/>
        <a:p>
          <a:endParaRPr lang="en-AS"/>
        </a:p>
      </dgm:t>
    </dgm:pt>
    <dgm:pt modelId="{4FB5B8AC-F9D2-489E-9A3E-76B9BD59AC11}" type="sibTrans" cxnId="{016AF84C-EF2E-4BA0-ABBA-E3CE8A0FCC78}">
      <dgm:prSet/>
      <dgm:spPr/>
      <dgm:t>
        <a:bodyPr/>
        <a:lstStyle/>
        <a:p>
          <a:endParaRPr lang="en-AS"/>
        </a:p>
      </dgm:t>
    </dgm:pt>
    <dgm:pt modelId="{2BB9E320-4011-494A-B679-BFCF924213FC}">
      <dgm:prSet phldrT="[Text]" custT="1"/>
      <dgm:spPr/>
      <dgm:t>
        <a:bodyPr/>
        <a:lstStyle/>
        <a:p>
          <a:r>
            <a:rPr lang="en-US" sz="1600" dirty="0">
              <a:latin typeface="Arial" panose="020B0604020202020204" pitchFamily="34" charset="0"/>
              <a:cs typeface="Arial" panose="020B0604020202020204" pitchFamily="34" charset="0"/>
            </a:rPr>
            <a:t>Burns, Bruises</a:t>
          </a:r>
          <a:endParaRPr lang="en-AS" sz="1600" dirty="0">
            <a:latin typeface="Arial" panose="020B0604020202020204" pitchFamily="34" charset="0"/>
            <a:cs typeface="Arial" panose="020B0604020202020204" pitchFamily="34" charset="0"/>
          </a:endParaRPr>
        </a:p>
      </dgm:t>
    </dgm:pt>
    <dgm:pt modelId="{5FDF8F43-20B7-487F-A887-89067811B27E}" type="parTrans" cxnId="{C4DAD572-761C-4F19-9856-A9B31549FCCC}">
      <dgm:prSet/>
      <dgm:spPr/>
      <dgm:t>
        <a:bodyPr/>
        <a:lstStyle/>
        <a:p>
          <a:endParaRPr lang="en-AS"/>
        </a:p>
      </dgm:t>
    </dgm:pt>
    <dgm:pt modelId="{B9F24CA0-A78F-4A9E-9664-B6BD346C7BF3}" type="sibTrans" cxnId="{C4DAD572-761C-4F19-9856-A9B31549FCCC}">
      <dgm:prSet custT="1"/>
      <dgm:spPr/>
      <dgm:t>
        <a:bodyPr/>
        <a:lstStyle/>
        <a:p>
          <a:r>
            <a:rPr lang="en-US" sz="1800" dirty="0">
              <a:latin typeface="Arial" panose="020B0604020202020204" pitchFamily="34" charset="0"/>
              <a:cs typeface="Arial" panose="020B0604020202020204" pitchFamily="34" charset="0"/>
            </a:rPr>
            <a:t>Injuries in Unlikely Places</a:t>
          </a:r>
          <a:endParaRPr lang="en-AS" sz="1800" dirty="0">
            <a:latin typeface="Arial" panose="020B0604020202020204" pitchFamily="34" charset="0"/>
            <a:cs typeface="Arial" panose="020B0604020202020204" pitchFamily="34" charset="0"/>
          </a:endParaRPr>
        </a:p>
      </dgm:t>
    </dgm:pt>
    <dgm:pt modelId="{00ABEC17-1726-461E-ACB8-A361EA51EBE0}">
      <dgm:prSet phldrT="[Text]" custT="1"/>
      <dgm:spPr/>
      <dgm:t>
        <a:bodyPr/>
        <a:lstStyle/>
        <a:p>
          <a:r>
            <a:rPr lang="en-US" sz="1600" dirty="0">
              <a:latin typeface="Arial" panose="020B0604020202020204" pitchFamily="34" charset="0"/>
              <a:cs typeface="Arial" panose="020B0604020202020204" pitchFamily="34" charset="0"/>
            </a:rPr>
            <a:t>Sudden Difficulty Walking or Sitting</a:t>
          </a:r>
          <a:endParaRPr lang="en-AS" sz="1600" dirty="0">
            <a:latin typeface="Arial" panose="020B0604020202020204" pitchFamily="34" charset="0"/>
            <a:cs typeface="Arial" panose="020B0604020202020204" pitchFamily="34" charset="0"/>
          </a:endParaRPr>
        </a:p>
      </dgm:t>
    </dgm:pt>
    <dgm:pt modelId="{FD5F0FA6-4C10-4DCE-8305-9361F2CAA022}" type="parTrans" cxnId="{9E5C1CAD-1AFB-4472-9D86-27728320FE29}">
      <dgm:prSet/>
      <dgm:spPr/>
      <dgm:t>
        <a:bodyPr/>
        <a:lstStyle/>
        <a:p>
          <a:endParaRPr lang="en-AS"/>
        </a:p>
      </dgm:t>
    </dgm:pt>
    <dgm:pt modelId="{A3299078-8A4F-4AFC-81CD-0FA34A2616D3}" type="sibTrans" cxnId="{9E5C1CAD-1AFB-4472-9D86-27728320FE29}">
      <dgm:prSet/>
      <dgm:spPr/>
      <dgm:t>
        <a:bodyPr/>
        <a:lstStyle/>
        <a:p>
          <a:endParaRPr lang="en-AS"/>
        </a:p>
      </dgm:t>
    </dgm:pt>
    <dgm:pt modelId="{64D86B02-7B81-4D3E-9FC4-ACEF5CCE05F0}" type="pres">
      <dgm:prSet presAssocID="{5AB7C5E1-A3A5-47E2-B733-5B3179C208C3}" presName="Name0" presStyleCnt="0">
        <dgm:presLayoutVars>
          <dgm:chMax/>
          <dgm:chPref/>
          <dgm:dir/>
          <dgm:animLvl val="lvl"/>
        </dgm:presLayoutVars>
      </dgm:prSet>
      <dgm:spPr/>
    </dgm:pt>
    <dgm:pt modelId="{668E7AA5-AC65-43AE-9D40-5FCCC3829B7E}" type="pres">
      <dgm:prSet presAssocID="{3CEA75FA-3C44-4288-BB73-455C92D937F9}" presName="composite" presStyleCnt="0"/>
      <dgm:spPr/>
    </dgm:pt>
    <dgm:pt modelId="{428F1B74-8068-470A-8992-5C34085F1C17}" type="pres">
      <dgm:prSet presAssocID="{3CEA75FA-3C44-4288-BB73-455C92D937F9}" presName="Parent1" presStyleLbl="node1" presStyleIdx="0" presStyleCnt="6" custScaleY="98363">
        <dgm:presLayoutVars>
          <dgm:chMax val="1"/>
          <dgm:chPref val="1"/>
          <dgm:bulletEnabled val="1"/>
        </dgm:presLayoutVars>
      </dgm:prSet>
      <dgm:spPr/>
    </dgm:pt>
    <dgm:pt modelId="{850BBDA4-1C62-4314-8D9B-48517A882286}" type="pres">
      <dgm:prSet presAssocID="{3CEA75FA-3C44-4288-BB73-455C92D937F9}" presName="Childtext1" presStyleLbl="revTx" presStyleIdx="0" presStyleCnt="3">
        <dgm:presLayoutVars>
          <dgm:chMax val="0"/>
          <dgm:chPref val="0"/>
          <dgm:bulletEnabled val="1"/>
        </dgm:presLayoutVars>
      </dgm:prSet>
      <dgm:spPr/>
    </dgm:pt>
    <dgm:pt modelId="{B1D0007C-1BFA-4B38-8F2D-BCAAEFA6305A}" type="pres">
      <dgm:prSet presAssocID="{3CEA75FA-3C44-4288-BB73-455C92D937F9}" presName="BalanceSpacing" presStyleCnt="0"/>
      <dgm:spPr/>
    </dgm:pt>
    <dgm:pt modelId="{CB6ADDE4-8583-406C-84BA-517E37E0DD98}" type="pres">
      <dgm:prSet presAssocID="{3CEA75FA-3C44-4288-BB73-455C92D937F9}" presName="BalanceSpacing1" presStyleCnt="0"/>
      <dgm:spPr/>
    </dgm:pt>
    <dgm:pt modelId="{B5E9F8B2-E7C9-4D74-973D-9CC1AA2221AB}" type="pres">
      <dgm:prSet presAssocID="{0EC55964-A8B6-4957-A047-3A173DC59EC2}" presName="Accent1Text" presStyleLbl="node1" presStyleIdx="1" presStyleCnt="6" custScaleX="104195"/>
      <dgm:spPr/>
    </dgm:pt>
    <dgm:pt modelId="{060CFEDD-6E69-4D3C-914A-024C1DA3C8FF}" type="pres">
      <dgm:prSet presAssocID="{0EC55964-A8B6-4957-A047-3A173DC59EC2}" presName="spaceBetweenRectangles" presStyleCnt="0"/>
      <dgm:spPr/>
    </dgm:pt>
    <dgm:pt modelId="{45F5A48A-66F0-40D6-B69D-53D67511DB61}" type="pres">
      <dgm:prSet presAssocID="{3C7785F8-093C-44A2-884C-A8E765C1D4B9}" presName="composite" presStyleCnt="0"/>
      <dgm:spPr/>
    </dgm:pt>
    <dgm:pt modelId="{CFEE8FFF-CFDD-46E8-B1C4-A59F29401EAE}" type="pres">
      <dgm:prSet presAssocID="{3C7785F8-093C-44A2-884C-A8E765C1D4B9}" presName="Parent1" presStyleLbl="node1" presStyleIdx="2" presStyleCnt="6">
        <dgm:presLayoutVars>
          <dgm:chMax val="1"/>
          <dgm:chPref val="1"/>
          <dgm:bulletEnabled val="1"/>
        </dgm:presLayoutVars>
      </dgm:prSet>
      <dgm:spPr/>
    </dgm:pt>
    <dgm:pt modelId="{73A4F6D1-6348-440B-9E8C-A0B0340E2B95}" type="pres">
      <dgm:prSet presAssocID="{3C7785F8-093C-44A2-884C-A8E765C1D4B9}" presName="Childtext1" presStyleLbl="revTx" presStyleIdx="1" presStyleCnt="3" custScaleX="90996" custScaleY="56286" custLinFactNeighborX="-1991" custLinFactNeighborY="896">
        <dgm:presLayoutVars>
          <dgm:chMax val="0"/>
          <dgm:chPref val="0"/>
          <dgm:bulletEnabled val="1"/>
        </dgm:presLayoutVars>
      </dgm:prSet>
      <dgm:spPr/>
    </dgm:pt>
    <dgm:pt modelId="{C199A168-8993-4613-B967-535CAF6A2324}" type="pres">
      <dgm:prSet presAssocID="{3C7785F8-093C-44A2-884C-A8E765C1D4B9}" presName="BalanceSpacing" presStyleCnt="0"/>
      <dgm:spPr/>
    </dgm:pt>
    <dgm:pt modelId="{24A4D600-3086-47F4-9F3C-2713631F3498}" type="pres">
      <dgm:prSet presAssocID="{3C7785F8-093C-44A2-884C-A8E765C1D4B9}" presName="BalanceSpacing1" presStyleCnt="0"/>
      <dgm:spPr/>
    </dgm:pt>
    <dgm:pt modelId="{E9D15077-F078-4F9B-B616-B6A21CEEF182}" type="pres">
      <dgm:prSet presAssocID="{7527EE1D-5A29-4D04-9759-77F41BBAD74D}" presName="Accent1Text" presStyleLbl="node1" presStyleIdx="3" presStyleCnt="6" custLinFactNeighborX="-618" custLinFactNeighborY="538"/>
      <dgm:spPr/>
    </dgm:pt>
    <dgm:pt modelId="{DE8F99A8-9E3D-4934-A9B4-3BB60CBF4462}" type="pres">
      <dgm:prSet presAssocID="{7527EE1D-5A29-4D04-9759-77F41BBAD74D}" presName="spaceBetweenRectangles" presStyleCnt="0"/>
      <dgm:spPr/>
    </dgm:pt>
    <dgm:pt modelId="{6095601B-4957-4503-BCC4-8ECE3975B90F}" type="pres">
      <dgm:prSet presAssocID="{2BB9E320-4011-494A-B679-BFCF924213FC}" presName="composite" presStyleCnt="0"/>
      <dgm:spPr/>
    </dgm:pt>
    <dgm:pt modelId="{03531874-8972-4D5B-BE4A-CD7BEA6D6ADB}" type="pres">
      <dgm:prSet presAssocID="{2BB9E320-4011-494A-B679-BFCF924213FC}" presName="Parent1" presStyleLbl="node1" presStyleIdx="4" presStyleCnt="6">
        <dgm:presLayoutVars>
          <dgm:chMax val="1"/>
          <dgm:chPref val="1"/>
          <dgm:bulletEnabled val="1"/>
        </dgm:presLayoutVars>
      </dgm:prSet>
      <dgm:spPr/>
    </dgm:pt>
    <dgm:pt modelId="{8F918E6F-16A0-4E62-B492-E5A9560DEB88}" type="pres">
      <dgm:prSet presAssocID="{2BB9E320-4011-494A-B679-BFCF924213FC}" presName="Childtext1" presStyleLbl="revTx" presStyleIdx="2" presStyleCnt="3">
        <dgm:presLayoutVars>
          <dgm:chMax val="0"/>
          <dgm:chPref val="0"/>
          <dgm:bulletEnabled val="1"/>
        </dgm:presLayoutVars>
      </dgm:prSet>
      <dgm:spPr/>
    </dgm:pt>
    <dgm:pt modelId="{9DD7E214-F6A1-47CC-AAFB-2B8A0DBC5F5C}" type="pres">
      <dgm:prSet presAssocID="{2BB9E320-4011-494A-B679-BFCF924213FC}" presName="BalanceSpacing" presStyleCnt="0"/>
      <dgm:spPr/>
    </dgm:pt>
    <dgm:pt modelId="{B0EA8B6C-C4DC-4B14-B1DA-0933456F2730}" type="pres">
      <dgm:prSet presAssocID="{2BB9E320-4011-494A-B679-BFCF924213FC}" presName="BalanceSpacing1" presStyleCnt="0"/>
      <dgm:spPr/>
    </dgm:pt>
    <dgm:pt modelId="{434ED6A7-8D59-46AB-B885-94124AED9EB4}" type="pres">
      <dgm:prSet presAssocID="{B9F24CA0-A78F-4A9E-9664-B6BD346C7BF3}" presName="Accent1Text" presStyleLbl="node1" presStyleIdx="5" presStyleCnt="6"/>
      <dgm:spPr/>
    </dgm:pt>
  </dgm:ptLst>
  <dgm:cxnLst>
    <dgm:cxn modelId="{FC065201-78DD-4FCD-AD07-60A07DA551FE}" type="presOf" srcId="{2BB9E320-4011-494A-B679-BFCF924213FC}" destId="{03531874-8972-4D5B-BE4A-CD7BEA6D6ADB}" srcOrd="0" destOrd="0" presId="urn:microsoft.com/office/officeart/2008/layout/AlternatingHexagons"/>
    <dgm:cxn modelId="{19713C61-60FD-4213-9C6C-F4C03272D361}" type="presOf" srcId="{0EC55964-A8B6-4957-A047-3A173DC59EC2}" destId="{B5E9F8B2-E7C9-4D74-973D-9CC1AA2221AB}" srcOrd="0" destOrd="0" presId="urn:microsoft.com/office/officeart/2008/layout/AlternatingHexagons"/>
    <dgm:cxn modelId="{17428048-A66E-40E7-A2A1-A827EF6BA1C8}" srcId="{5AB7C5E1-A3A5-47E2-B733-5B3179C208C3}" destId="{3CEA75FA-3C44-4288-BB73-455C92D937F9}" srcOrd="0" destOrd="0" parTransId="{A013DC16-2308-42FF-8876-4A5928117EDB}" sibTransId="{0EC55964-A8B6-4957-A047-3A173DC59EC2}"/>
    <dgm:cxn modelId="{016AF84C-EF2E-4BA0-ABBA-E3CE8A0FCC78}" srcId="{3C7785F8-093C-44A2-884C-A8E765C1D4B9}" destId="{07510675-2AD8-48A2-A8BD-EB95F63B4D12}" srcOrd="0" destOrd="0" parTransId="{0535F21B-AA14-4681-A7F6-B25239BEE190}" sibTransId="{4FB5B8AC-F9D2-489E-9A3E-76B9BD59AC11}"/>
    <dgm:cxn modelId="{660BD951-51EC-4DD8-8693-7967952C4BE2}" type="presOf" srcId="{07510675-2AD8-48A2-A8BD-EB95F63B4D12}" destId="{73A4F6D1-6348-440B-9E8C-A0B0340E2B95}" srcOrd="0" destOrd="0" presId="urn:microsoft.com/office/officeart/2008/layout/AlternatingHexagons"/>
    <dgm:cxn modelId="{C4DAD572-761C-4F19-9856-A9B31549FCCC}" srcId="{5AB7C5E1-A3A5-47E2-B733-5B3179C208C3}" destId="{2BB9E320-4011-494A-B679-BFCF924213FC}" srcOrd="2" destOrd="0" parTransId="{5FDF8F43-20B7-487F-A887-89067811B27E}" sibTransId="{B9F24CA0-A78F-4A9E-9664-B6BD346C7BF3}"/>
    <dgm:cxn modelId="{0F42AC53-6481-4609-8E70-7C49DB38E2C0}" srcId="{5AB7C5E1-A3A5-47E2-B733-5B3179C208C3}" destId="{3C7785F8-093C-44A2-884C-A8E765C1D4B9}" srcOrd="1" destOrd="0" parTransId="{E3557AFF-B5B6-44CD-B95A-202E6F8F89B0}" sibTransId="{7527EE1D-5A29-4D04-9759-77F41BBAD74D}"/>
    <dgm:cxn modelId="{077C0C98-4B98-427E-A4B6-9B6213278CAA}" type="presOf" srcId="{B9F24CA0-A78F-4A9E-9664-B6BD346C7BF3}" destId="{434ED6A7-8D59-46AB-B885-94124AED9EB4}" srcOrd="0" destOrd="0" presId="urn:microsoft.com/office/officeart/2008/layout/AlternatingHexagons"/>
    <dgm:cxn modelId="{BFE6DE9A-9DBE-41B4-A0AC-98CF131FC01A}" type="presOf" srcId="{7527EE1D-5A29-4D04-9759-77F41BBAD74D}" destId="{E9D15077-F078-4F9B-B616-B6A21CEEF182}" srcOrd="0" destOrd="0" presId="urn:microsoft.com/office/officeart/2008/layout/AlternatingHexagons"/>
    <dgm:cxn modelId="{8D231BA4-6A84-4F94-BBF9-A1681D7540F4}" type="presOf" srcId="{3C7785F8-093C-44A2-884C-A8E765C1D4B9}" destId="{CFEE8FFF-CFDD-46E8-B1C4-A59F29401EAE}" srcOrd="0" destOrd="0" presId="urn:microsoft.com/office/officeart/2008/layout/AlternatingHexagons"/>
    <dgm:cxn modelId="{9E5C1CAD-1AFB-4472-9D86-27728320FE29}" srcId="{2BB9E320-4011-494A-B679-BFCF924213FC}" destId="{00ABEC17-1726-461E-ACB8-A361EA51EBE0}" srcOrd="0" destOrd="0" parTransId="{FD5F0FA6-4C10-4DCE-8305-9361F2CAA022}" sibTransId="{A3299078-8A4F-4AFC-81CD-0FA34A2616D3}"/>
    <dgm:cxn modelId="{B1D8A8B8-21D0-458A-88D1-7513133A74F5}" type="presOf" srcId="{3CEA75FA-3C44-4288-BB73-455C92D937F9}" destId="{428F1B74-8068-470A-8992-5C34085F1C17}" srcOrd="0" destOrd="0" presId="urn:microsoft.com/office/officeart/2008/layout/AlternatingHexagons"/>
    <dgm:cxn modelId="{37AD14C6-501D-46B9-8955-34698DF91E43}" type="presOf" srcId="{33FD8F6D-9AE7-42A5-AADC-90EB069D47D5}" destId="{850BBDA4-1C62-4314-8D9B-48517A882286}" srcOrd="0" destOrd="0" presId="urn:microsoft.com/office/officeart/2008/layout/AlternatingHexagons"/>
    <dgm:cxn modelId="{3623DFCB-42EF-4753-BA5B-2A4B2FA84F2E}" srcId="{3CEA75FA-3C44-4288-BB73-455C92D937F9}" destId="{33FD8F6D-9AE7-42A5-AADC-90EB069D47D5}" srcOrd="0" destOrd="0" parTransId="{7B57C6DC-E491-42D5-9FF3-3C2D1022CEFA}" sibTransId="{70EC6CC7-FBF3-4671-B381-B46EFDB1AB03}"/>
    <dgm:cxn modelId="{92A075ED-C387-4D94-8E1D-B7BC5854A6E5}" type="presOf" srcId="{5AB7C5E1-A3A5-47E2-B733-5B3179C208C3}" destId="{64D86B02-7B81-4D3E-9FC4-ACEF5CCE05F0}" srcOrd="0" destOrd="0" presId="urn:microsoft.com/office/officeart/2008/layout/AlternatingHexagons"/>
    <dgm:cxn modelId="{B731F5FC-7CBB-4D6C-BF63-D3A8DC2898DD}" type="presOf" srcId="{00ABEC17-1726-461E-ACB8-A361EA51EBE0}" destId="{8F918E6F-16A0-4E62-B492-E5A9560DEB88}" srcOrd="0" destOrd="0" presId="urn:microsoft.com/office/officeart/2008/layout/AlternatingHexagons"/>
    <dgm:cxn modelId="{1ED9DE10-FCC6-43BB-A2A1-3AA0DCC15940}" type="presParOf" srcId="{64D86B02-7B81-4D3E-9FC4-ACEF5CCE05F0}" destId="{668E7AA5-AC65-43AE-9D40-5FCCC3829B7E}" srcOrd="0" destOrd="0" presId="urn:microsoft.com/office/officeart/2008/layout/AlternatingHexagons"/>
    <dgm:cxn modelId="{0E6FD762-4B8A-49D7-91D0-24BB9C7FB134}" type="presParOf" srcId="{668E7AA5-AC65-43AE-9D40-5FCCC3829B7E}" destId="{428F1B74-8068-470A-8992-5C34085F1C17}" srcOrd="0" destOrd="0" presId="urn:microsoft.com/office/officeart/2008/layout/AlternatingHexagons"/>
    <dgm:cxn modelId="{C9F1746B-7BF7-477D-9D58-6DD6AA6A65A3}" type="presParOf" srcId="{668E7AA5-AC65-43AE-9D40-5FCCC3829B7E}" destId="{850BBDA4-1C62-4314-8D9B-48517A882286}" srcOrd="1" destOrd="0" presId="urn:microsoft.com/office/officeart/2008/layout/AlternatingHexagons"/>
    <dgm:cxn modelId="{C4EB98CF-12A3-4136-BCE9-FE4177A49972}" type="presParOf" srcId="{668E7AA5-AC65-43AE-9D40-5FCCC3829B7E}" destId="{B1D0007C-1BFA-4B38-8F2D-BCAAEFA6305A}" srcOrd="2" destOrd="0" presId="urn:microsoft.com/office/officeart/2008/layout/AlternatingHexagons"/>
    <dgm:cxn modelId="{1E906DEE-5718-45D9-8817-AA102B6C15B6}" type="presParOf" srcId="{668E7AA5-AC65-43AE-9D40-5FCCC3829B7E}" destId="{CB6ADDE4-8583-406C-84BA-517E37E0DD98}" srcOrd="3" destOrd="0" presId="urn:microsoft.com/office/officeart/2008/layout/AlternatingHexagons"/>
    <dgm:cxn modelId="{EEB9C4DA-C418-44B8-AE5C-8EB18D63B44D}" type="presParOf" srcId="{668E7AA5-AC65-43AE-9D40-5FCCC3829B7E}" destId="{B5E9F8B2-E7C9-4D74-973D-9CC1AA2221AB}" srcOrd="4" destOrd="0" presId="urn:microsoft.com/office/officeart/2008/layout/AlternatingHexagons"/>
    <dgm:cxn modelId="{AC1F4794-DF1E-481A-BE9D-6ABD8FFA39AC}" type="presParOf" srcId="{64D86B02-7B81-4D3E-9FC4-ACEF5CCE05F0}" destId="{060CFEDD-6E69-4D3C-914A-024C1DA3C8FF}" srcOrd="1" destOrd="0" presId="urn:microsoft.com/office/officeart/2008/layout/AlternatingHexagons"/>
    <dgm:cxn modelId="{67F30B07-34CE-4316-AB07-8E8A1FDB8C21}" type="presParOf" srcId="{64D86B02-7B81-4D3E-9FC4-ACEF5CCE05F0}" destId="{45F5A48A-66F0-40D6-B69D-53D67511DB61}" srcOrd="2" destOrd="0" presId="urn:microsoft.com/office/officeart/2008/layout/AlternatingHexagons"/>
    <dgm:cxn modelId="{804B83D1-C743-4870-B647-85CB14BAF395}" type="presParOf" srcId="{45F5A48A-66F0-40D6-B69D-53D67511DB61}" destId="{CFEE8FFF-CFDD-46E8-B1C4-A59F29401EAE}" srcOrd="0" destOrd="0" presId="urn:microsoft.com/office/officeart/2008/layout/AlternatingHexagons"/>
    <dgm:cxn modelId="{D2C22EF7-4EC2-40DA-8573-3010DDA65E7E}" type="presParOf" srcId="{45F5A48A-66F0-40D6-B69D-53D67511DB61}" destId="{73A4F6D1-6348-440B-9E8C-A0B0340E2B95}" srcOrd="1" destOrd="0" presId="urn:microsoft.com/office/officeart/2008/layout/AlternatingHexagons"/>
    <dgm:cxn modelId="{984DAC52-36A1-4C5E-A0A7-691877BB1892}" type="presParOf" srcId="{45F5A48A-66F0-40D6-B69D-53D67511DB61}" destId="{C199A168-8993-4613-B967-535CAF6A2324}" srcOrd="2" destOrd="0" presId="urn:microsoft.com/office/officeart/2008/layout/AlternatingHexagons"/>
    <dgm:cxn modelId="{D79E9C78-5552-4998-A85A-997F3A989A81}" type="presParOf" srcId="{45F5A48A-66F0-40D6-B69D-53D67511DB61}" destId="{24A4D600-3086-47F4-9F3C-2713631F3498}" srcOrd="3" destOrd="0" presId="urn:microsoft.com/office/officeart/2008/layout/AlternatingHexagons"/>
    <dgm:cxn modelId="{60183FD5-9C3E-45F8-AEEC-6013050F3720}" type="presParOf" srcId="{45F5A48A-66F0-40D6-B69D-53D67511DB61}" destId="{E9D15077-F078-4F9B-B616-B6A21CEEF182}" srcOrd="4" destOrd="0" presId="urn:microsoft.com/office/officeart/2008/layout/AlternatingHexagons"/>
    <dgm:cxn modelId="{3990101B-E3C5-45DF-A03B-86C805359BB1}" type="presParOf" srcId="{64D86B02-7B81-4D3E-9FC4-ACEF5CCE05F0}" destId="{DE8F99A8-9E3D-4934-A9B4-3BB60CBF4462}" srcOrd="3" destOrd="0" presId="urn:microsoft.com/office/officeart/2008/layout/AlternatingHexagons"/>
    <dgm:cxn modelId="{6E03961E-3337-449B-8536-7DEE06A0B27D}" type="presParOf" srcId="{64D86B02-7B81-4D3E-9FC4-ACEF5CCE05F0}" destId="{6095601B-4957-4503-BCC4-8ECE3975B90F}" srcOrd="4" destOrd="0" presId="urn:microsoft.com/office/officeart/2008/layout/AlternatingHexagons"/>
    <dgm:cxn modelId="{2F42FF12-10EE-4583-97C4-5428984416A8}" type="presParOf" srcId="{6095601B-4957-4503-BCC4-8ECE3975B90F}" destId="{03531874-8972-4D5B-BE4A-CD7BEA6D6ADB}" srcOrd="0" destOrd="0" presId="urn:microsoft.com/office/officeart/2008/layout/AlternatingHexagons"/>
    <dgm:cxn modelId="{AC76D103-E934-4730-92B1-8535EFB78460}" type="presParOf" srcId="{6095601B-4957-4503-BCC4-8ECE3975B90F}" destId="{8F918E6F-16A0-4E62-B492-E5A9560DEB88}" srcOrd="1" destOrd="0" presId="urn:microsoft.com/office/officeart/2008/layout/AlternatingHexagons"/>
    <dgm:cxn modelId="{EAF4196F-8945-4D74-A94C-C85EEDC02C92}" type="presParOf" srcId="{6095601B-4957-4503-BCC4-8ECE3975B90F}" destId="{9DD7E214-F6A1-47CC-AAFB-2B8A0DBC5F5C}" srcOrd="2" destOrd="0" presId="urn:microsoft.com/office/officeart/2008/layout/AlternatingHexagons"/>
    <dgm:cxn modelId="{E9F0C7B9-B158-40DF-A74F-39526297C892}" type="presParOf" srcId="{6095601B-4957-4503-BCC4-8ECE3975B90F}" destId="{B0EA8B6C-C4DC-4B14-B1DA-0933456F2730}" srcOrd="3" destOrd="0" presId="urn:microsoft.com/office/officeart/2008/layout/AlternatingHexagons"/>
    <dgm:cxn modelId="{CFB7498C-56F2-46F4-8C6F-0F324DAD39D2}" type="presParOf" srcId="{6095601B-4957-4503-BCC4-8ECE3975B90F}" destId="{434ED6A7-8D59-46AB-B885-94124AED9EB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3A313B-36BC-41E4-9CD3-E3B89D5B606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AS"/>
        </a:p>
      </dgm:t>
    </dgm:pt>
    <dgm:pt modelId="{422179BB-7118-4772-A6B1-5E7A0DC0FC04}">
      <dgm:prSet phldrT="[Text]"/>
      <dgm:spPr/>
      <dgm:t>
        <a:bodyPr/>
        <a:lstStyle/>
        <a:p>
          <a:r>
            <a:rPr lang="en-US" i="0" u="none" strike="noStrike" baseline="0" dirty="0">
              <a:latin typeface="Arial" panose="020B0604020202020204" pitchFamily="34" charset="0"/>
              <a:cs typeface="Arial" panose="020B0604020202020204" pitchFamily="34" charset="0"/>
            </a:rPr>
            <a:t>Caregiver stress and burnout can be a risk factor for abuse</a:t>
          </a:r>
          <a:endParaRPr lang="en-AS" dirty="0">
            <a:latin typeface="Arial" panose="020B0604020202020204" pitchFamily="34" charset="0"/>
            <a:cs typeface="Arial" panose="020B0604020202020204" pitchFamily="34" charset="0"/>
          </a:endParaRPr>
        </a:p>
      </dgm:t>
    </dgm:pt>
    <dgm:pt modelId="{40BB5B9E-AC8A-43C8-A801-79D7B919D1BA}" type="parTrans" cxnId="{5B966526-096E-451B-9055-EF7D5FED5FB8}">
      <dgm:prSet/>
      <dgm:spPr/>
      <dgm:t>
        <a:bodyPr/>
        <a:lstStyle/>
        <a:p>
          <a:endParaRPr lang="en-AS"/>
        </a:p>
      </dgm:t>
    </dgm:pt>
    <dgm:pt modelId="{14882ED1-D2C5-443C-AA19-EEB58C8AB3E1}" type="sibTrans" cxnId="{5B966526-096E-451B-9055-EF7D5FED5FB8}">
      <dgm:prSet/>
      <dgm:spPr/>
      <dgm:t>
        <a:bodyPr/>
        <a:lstStyle/>
        <a:p>
          <a:endParaRPr lang="en-AS"/>
        </a:p>
      </dgm:t>
    </dgm:pt>
    <dgm:pt modelId="{B5B72074-DFA7-42F7-AB82-64BF303B71FF}">
      <dgm:prSet phldrT="[Text]"/>
      <dgm:spPr/>
      <dgm:t>
        <a:bodyPr/>
        <a:lstStyle/>
        <a:p>
          <a:r>
            <a:rPr lang="en-US" dirty="0">
              <a:latin typeface="Arial" panose="020B0604020202020204" pitchFamily="34" charset="0"/>
              <a:cs typeface="Arial" panose="020B0604020202020204" pitchFamily="34" charset="0"/>
            </a:rPr>
            <a:t>Caregiver may be experiencing their own personal trauma</a:t>
          </a:r>
          <a:endParaRPr lang="en-AS" dirty="0">
            <a:latin typeface="Arial" panose="020B0604020202020204" pitchFamily="34" charset="0"/>
            <a:cs typeface="Arial" panose="020B0604020202020204" pitchFamily="34" charset="0"/>
          </a:endParaRPr>
        </a:p>
      </dgm:t>
    </dgm:pt>
    <dgm:pt modelId="{67D9C3DA-C0B9-4497-94A2-012F98145DEE}" type="parTrans" cxnId="{65E5348C-E0EE-4EE6-941F-59D8539532AE}">
      <dgm:prSet/>
      <dgm:spPr/>
      <dgm:t>
        <a:bodyPr/>
        <a:lstStyle/>
        <a:p>
          <a:endParaRPr lang="en-AS"/>
        </a:p>
      </dgm:t>
    </dgm:pt>
    <dgm:pt modelId="{3040B677-4CC2-4EA0-801C-D6743DD88EE4}" type="sibTrans" cxnId="{65E5348C-E0EE-4EE6-941F-59D8539532AE}">
      <dgm:prSet/>
      <dgm:spPr/>
      <dgm:t>
        <a:bodyPr/>
        <a:lstStyle/>
        <a:p>
          <a:endParaRPr lang="en-AS"/>
        </a:p>
      </dgm:t>
    </dgm:pt>
    <dgm:pt modelId="{DF3BAE00-0462-4ADB-8669-75EB19305039}">
      <dgm:prSet/>
      <dgm:spPr/>
      <dgm:t>
        <a:bodyPr/>
        <a:lstStyle/>
        <a:p>
          <a:r>
            <a:rPr lang="en-US" dirty="0">
              <a:latin typeface="Arial" panose="020B0604020202020204" pitchFamily="34" charset="0"/>
              <a:cs typeface="Arial" panose="020B0604020202020204" pitchFamily="34" charset="0"/>
            </a:rPr>
            <a:t>Focus on what you can do</a:t>
          </a:r>
          <a:endParaRPr lang="en-AS" dirty="0">
            <a:latin typeface="Arial" panose="020B0604020202020204" pitchFamily="34" charset="0"/>
            <a:cs typeface="Arial" panose="020B0604020202020204" pitchFamily="34" charset="0"/>
          </a:endParaRPr>
        </a:p>
      </dgm:t>
    </dgm:pt>
    <dgm:pt modelId="{B09480CF-D732-4868-B81F-F9E9A9C34881}" type="parTrans" cxnId="{CB55A4C8-A8EF-4394-97A5-96E318F087F9}">
      <dgm:prSet/>
      <dgm:spPr/>
      <dgm:t>
        <a:bodyPr/>
        <a:lstStyle/>
        <a:p>
          <a:endParaRPr lang="en-US"/>
        </a:p>
      </dgm:t>
    </dgm:pt>
    <dgm:pt modelId="{DD3594CD-519B-4F60-9561-6F8B16C48206}" type="sibTrans" cxnId="{CB55A4C8-A8EF-4394-97A5-96E318F087F9}">
      <dgm:prSet/>
      <dgm:spPr/>
      <dgm:t>
        <a:bodyPr/>
        <a:lstStyle/>
        <a:p>
          <a:endParaRPr lang="en-US"/>
        </a:p>
      </dgm:t>
    </dgm:pt>
    <dgm:pt modelId="{E956DE3F-9BF4-4E9D-A7F6-924B05AB79D6}">
      <dgm:prSet/>
      <dgm:spPr/>
      <dgm:t>
        <a:bodyPr/>
        <a:lstStyle/>
        <a:p>
          <a:r>
            <a:rPr lang="en-US" dirty="0">
              <a:latin typeface="Arial" panose="020B0604020202020204" pitchFamily="34" charset="0"/>
              <a:cs typeface="Arial" panose="020B0604020202020204" pitchFamily="34" charset="0"/>
            </a:rPr>
            <a:t>Set Goals you can reach</a:t>
          </a:r>
          <a:endParaRPr lang="en-AS" dirty="0">
            <a:latin typeface="Arial" panose="020B0604020202020204" pitchFamily="34" charset="0"/>
            <a:cs typeface="Arial" panose="020B0604020202020204" pitchFamily="34" charset="0"/>
          </a:endParaRPr>
        </a:p>
      </dgm:t>
    </dgm:pt>
    <dgm:pt modelId="{F623DFA5-72C4-44B9-BEFF-1A8CFCFDBEEE}" type="parTrans" cxnId="{2BD8F68A-0286-4380-A3F6-A4C253B0FD7A}">
      <dgm:prSet/>
      <dgm:spPr/>
      <dgm:t>
        <a:bodyPr/>
        <a:lstStyle/>
        <a:p>
          <a:endParaRPr lang="en-US"/>
        </a:p>
      </dgm:t>
    </dgm:pt>
    <dgm:pt modelId="{A733DA67-9B50-4A5F-A752-1C0C6AD3E28B}" type="sibTrans" cxnId="{2BD8F68A-0286-4380-A3F6-A4C253B0FD7A}">
      <dgm:prSet/>
      <dgm:spPr/>
      <dgm:t>
        <a:bodyPr/>
        <a:lstStyle/>
        <a:p>
          <a:endParaRPr lang="en-US"/>
        </a:p>
      </dgm:t>
    </dgm:pt>
    <dgm:pt modelId="{8D97BACC-B0E9-42E5-86E5-00DE3CFFE563}">
      <dgm:prSet/>
      <dgm:spPr/>
      <dgm:t>
        <a:bodyPr/>
        <a:lstStyle/>
        <a:p>
          <a:r>
            <a:rPr lang="en-US" dirty="0">
              <a:latin typeface="Arial" panose="020B0604020202020204" pitchFamily="34" charset="0"/>
              <a:cs typeface="Arial" panose="020B0604020202020204" pitchFamily="34" charset="0"/>
            </a:rPr>
            <a:t>Ask for and accept help</a:t>
          </a:r>
          <a:endParaRPr lang="en-AS" dirty="0">
            <a:latin typeface="Arial" panose="020B0604020202020204" pitchFamily="34" charset="0"/>
            <a:cs typeface="Arial" panose="020B0604020202020204" pitchFamily="34" charset="0"/>
          </a:endParaRPr>
        </a:p>
      </dgm:t>
    </dgm:pt>
    <dgm:pt modelId="{4609BBB8-E497-44EF-A436-ABD85ED0A651}" type="parTrans" cxnId="{0504D3F1-DC12-47BA-8FC2-ED610D085046}">
      <dgm:prSet/>
      <dgm:spPr/>
      <dgm:t>
        <a:bodyPr/>
        <a:lstStyle/>
        <a:p>
          <a:endParaRPr lang="en-US"/>
        </a:p>
      </dgm:t>
    </dgm:pt>
    <dgm:pt modelId="{14E701E3-D7E2-4DBC-887F-7DA7B100E36E}" type="sibTrans" cxnId="{0504D3F1-DC12-47BA-8FC2-ED610D085046}">
      <dgm:prSet/>
      <dgm:spPr/>
      <dgm:t>
        <a:bodyPr/>
        <a:lstStyle/>
        <a:p>
          <a:endParaRPr lang="en-US"/>
        </a:p>
      </dgm:t>
    </dgm:pt>
    <dgm:pt modelId="{F07A2432-5F19-458F-A662-4497F85B8C35}">
      <dgm:prSet/>
      <dgm:spPr/>
      <dgm:t>
        <a:bodyPr/>
        <a:lstStyle/>
        <a:p>
          <a:r>
            <a:rPr lang="en-US" dirty="0">
              <a:latin typeface="Arial" panose="020B0604020202020204" pitchFamily="34" charset="0"/>
              <a:cs typeface="Arial" panose="020B0604020202020204" pitchFamily="34" charset="0"/>
            </a:rPr>
            <a:t>Make a list of ways in which others can help you</a:t>
          </a:r>
          <a:endParaRPr lang="en-AS" dirty="0">
            <a:latin typeface="Arial" panose="020B0604020202020204" pitchFamily="34" charset="0"/>
            <a:cs typeface="Arial" panose="020B0604020202020204" pitchFamily="34" charset="0"/>
          </a:endParaRPr>
        </a:p>
      </dgm:t>
    </dgm:pt>
    <dgm:pt modelId="{D99AB9E5-37D8-40D8-B9B6-8FD19C2BA89C}" type="parTrans" cxnId="{2D3E4F34-9699-47A7-8CCA-2EB04F317708}">
      <dgm:prSet/>
      <dgm:spPr/>
      <dgm:t>
        <a:bodyPr/>
        <a:lstStyle/>
        <a:p>
          <a:endParaRPr lang="en-US"/>
        </a:p>
      </dgm:t>
    </dgm:pt>
    <dgm:pt modelId="{A8F76972-069B-47AD-AC70-9E3188A2F121}" type="sibTrans" cxnId="{2D3E4F34-9699-47A7-8CCA-2EB04F317708}">
      <dgm:prSet/>
      <dgm:spPr/>
      <dgm:t>
        <a:bodyPr/>
        <a:lstStyle/>
        <a:p>
          <a:endParaRPr lang="en-US"/>
        </a:p>
      </dgm:t>
    </dgm:pt>
    <dgm:pt modelId="{CD48581D-8199-4F87-BD21-B5DE708E4B61}" type="pres">
      <dgm:prSet presAssocID="{8D3A313B-36BC-41E4-9CD3-E3B89D5B6063}" presName="Name0" presStyleCnt="0">
        <dgm:presLayoutVars>
          <dgm:dir/>
          <dgm:animLvl val="lvl"/>
          <dgm:resizeHandles/>
        </dgm:presLayoutVars>
      </dgm:prSet>
      <dgm:spPr/>
    </dgm:pt>
    <dgm:pt modelId="{ECA432E9-0751-409F-8D07-3577354D430A}" type="pres">
      <dgm:prSet presAssocID="{422179BB-7118-4772-A6B1-5E7A0DC0FC04}" presName="linNode" presStyleCnt="0"/>
      <dgm:spPr/>
    </dgm:pt>
    <dgm:pt modelId="{0798A5EB-752B-491E-A0EB-6D1512174D26}" type="pres">
      <dgm:prSet presAssocID="{422179BB-7118-4772-A6B1-5E7A0DC0FC04}" presName="parentShp" presStyleLbl="node1" presStyleIdx="0" presStyleCnt="2">
        <dgm:presLayoutVars>
          <dgm:bulletEnabled val="1"/>
        </dgm:presLayoutVars>
      </dgm:prSet>
      <dgm:spPr/>
    </dgm:pt>
    <dgm:pt modelId="{D1336714-8412-4CDF-B690-1A401D912938}" type="pres">
      <dgm:prSet presAssocID="{422179BB-7118-4772-A6B1-5E7A0DC0FC04}" presName="childShp" presStyleLbl="bgAccFollowNode1" presStyleIdx="0" presStyleCnt="2" custScaleY="93443">
        <dgm:presLayoutVars>
          <dgm:bulletEnabled val="1"/>
        </dgm:presLayoutVars>
      </dgm:prSet>
      <dgm:spPr/>
    </dgm:pt>
    <dgm:pt modelId="{63B9B3B1-B867-4003-B927-A5E1647FCF83}" type="pres">
      <dgm:prSet presAssocID="{14882ED1-D2C5-443C-AA19-EEB58C8AB3E1}" presName="spacing" presStyleCnt="0"/>
      <dgm:spPr/>
    </dgm:pt>
    <dgm:pt modelId="{6D6E1294-285F-403D-8448-FBE6FD310D39}" type="pres">
      <dgm:prSet presAssocID="{B5B72074-DFA7-42F7-AB82-64BF303B71FF}" presName="linNode" presStyleCnt="0"/>
      <dgm:spPr/>
    </dgm:pt>
    <dgm:pt modelId="{0F8ACF68-FE92-4688-B1A0-125E5E5D7A35}" type="pres">
      <dgm:prSet presAssocID="{B5B72074-DFA7-42F7-AB82-64BF303B71FF}" presName="parentShp" presStyleLbl="node1" presStyleIdx="1" presStyleCnt="2">
        <dgm:presLayoutVars>
          <dgm:bulletEnabled val="1"/>
        </dgm:presLayoutVars>
      </dgm:prSet>
      <dgm:spPr/>
    </dgm:pt>
    <dgm:pt modelId="{27795A31-2D39-48FD-BC8C-2B3A7DA6B1AE}" type="pres">
      <dgm:prSet presAssocID="{B5B72074-DFA7-42F7-AB82-64BF303B71FF}" presName="childShp" presStyleLbl="bgAccFollowNode1" presStyleIdx="1" presStyleCnt="2">
        <dgm:presLayoutVars>
          <dgm:bulletEnabled val="1"/>
        </dgm:presLayoutVars>
      </dgm:prSet>
      <dgm:spPr/>
    </dgm:pt>
  </dgm:ptLst>
  <dgm:cxnLst>
    <dgm:cxn modelId="{1D25A215-2E36-4C45-8953-2DE71A7D9A5C}" type="presOf" srcId="{F07A2432-5F19-458F-A662-4497F85B8C35}" destId="{27795A31-2D39-48FD-BC8C-2B3A7DA6B1AE}" srcOrd="0" destOrd="1" presId="urn:microsoft.com/office/officeart/2005/8/layout/vList6"/>
    <dgm:cxn modelId="{5B966526-096E-451B-9055-EF7D5FED5FB8}" srcId="{8D3A313B-36BC-41E4-9CD3-E3B89D5B6063}" destId="{422179BB-7118-4772-A6B1-5E7A0DC0FC04}" srcOrd="0" destOrd="0" parTransId="{40BB5B9E-AC8A-43C8-A801-79D7B919D1BA}" sibTransId="{14882ED1-D2C5-443C-AA19-EEB58C8AB3E1}"/>
    <dgm:cxn modelId="{2D3E4F34-9699-47A7-8CCA-2EB04F317708}" srcId="{B5B72074-DFA7-42F7-AB82-64BF303B71FF}" destId="{F07A2432-5F19-458F-A662-4497F85B8C35}" srcOrd="1" destOrd="0" parTransId="{D99AB9E5-37D8-40D8-B9B6-8FD19C2BA89C}" sibTransId="{A8F76972-069B-47AD-AC70-9E3188A2F121}"/>
    <dgm:cxn modelId="{96F51045-5713-4FC0-8055-20FB10159490}" type="presOf" srcId="{8D97BACC-B0E9-42E5-86E5-00DE3CFFE563}" destId="{27795A31-2D39-48FD-BC8C-2B3A7DA6B1AE}" srcOrd="0" destOrd="0" presId="urn:microsoft.com/office/officeart/2005/8/layout/vList6"/>
    <dgm:cxn modelId="{10B6A167-2524-4751-8DF8-16D6E6F1047B}" type="presOf" srcId="{E956DE3F-9BF4-4E9D-A7F6-924B05AB79D6}" destId="{D1336714-8412-4CDF-B690-1A401D912938}" srcOrd="0" destOrd="1" presId="urn:microsoft.com/office/officeart/2005/8/layout/vList6"/>
    <dgm:cxn modelId="{DF637C68-224E-4A9E-BBCD-EE06FCE4652C}" type="presOf" srcId="{422179BB-7118-4772-A6B1-5E7A0DC0FC04}" destId="{0798A5EB-752B-491E-A0EB-6D1512174D26}" srcOrd="0" destOrd="0" presId="urn:microsoft.com/office/officeart/2005/8/layout/vList6"/>
    <dgm:cxn modelId="{3271CB57-E0D0-4B55-ACD3-1F0D3D23F1ED}" type="presOf" srcId="{DF3BAE00-0462-4ADB-8669-75EB19305039}" destId="{D1336714-8412-4CDF-B690-1A401D912938}" srcOrd="0" destOrd="0" presId="urn:microsoft.com/office/officeart/2005/8/layout/vList6"/>
    <dgm:cxn modelId="{2BD8F68A-0286-4380-A3F6-A4C253B0FD7A}" srcId="{422179BB-7118-4772-A6B1-5E7A0DC0FC04}" destId="{E956DE3F-9BF4-4E9D-A7F6-924B05AB79D6}" srcOrd="1" destOrd="0" parTransId="{F623DFA5-72C4-44B9-BEFF-1A8CFCFDBEEE}" sibTransId="{A733DA67-9B50-4A5F-A752-1C0C6AD3E28B}"/>
    <dgm:cxn modelId="{65E5348C-E0EE-4EE6-941F-59D8539532AE}" srcId="{8D3A313B-36BC-41E4-9CD3-E3B89D5B6063}" destId="{B5B72074-DFA7-42F7-AB82-64BF303B71FF}" srcOrd="1" destOrd="0" parTransId="{67D9C3DA-C0B9-4497-94A2-012F98145DEE}" sibTransId="{3040B677-4CC2-4EA0-801C-D6743DD88EE4}"/>
    <dgm:cxn modelId="{CB55A4C8-A8EF-4394-97A5-96E318F087F9}" srcId="{422179BB-7118-4772-A6B1-5E7A0DC0FC04}" destId="{DF3BAE00-0462-4ADB-8669-75EB19305039}" srcOrd="0" destOrd="0" parTransId="{B09480CF-D732-4868-B81F-F9E9A9C34881}" sibTransId="{DD3594CD-519B-4F60-9561-6F8B16C48206}"/>
    <dgm:cxn modelId="{D3A5E6D8-4669-42AD-BF3B-06607DC87840}" type="presOf" srcId="{B5B72074-DFA7-42F7-AB82-64BF303B71FF}" destId="{0F8ACF68-FE92-4688-B1A0-125E5E5D7A35}" srcOrd="0" destOrd="0" presId="urn:microsoft.com/office/officeart/2005/8/layout/vList6"/>
    <dgm:cxn modelId="{80F57DE8-EFDE-45C3-852F-C247B14E757C}" type="presOf" srcId="{8D3A313B-36BC-41E4-9CD3-E3B89D5B6063}" destId="{CD48581D-8199-4F87-BD21-B5DE708E4B61}" srcOrd="0" destOrd="0" presId="urn:microsoft.com/office/officeart/2005/8/layout/vList6"/>
    <dgm:cxn modelId="{0504D3F1-DC12-47BA-8FC2-ED610D085046}" srcId="{B5B72074-DFA7-42F7-AB82-64BF303B71FF}" destId="{8D97BACC-B0E9-42E5-86E5-00DE3CFFE563}" srcOrd="0" destOrd="0" parTransId="{4609BBB8-E497-44EF-A436-ABD85ED0A651}" sibTransId="{14E701E3-D7E2-4DBC-887F-7DA7B100E36E}"/>
    <dgm:cxn modelId="{0CDDBC7A-0106-4CBF-8BD8-49CBA64F8FF0}" type="presParOf" srcId="{CD48581D-8199-4F87-BD21-B5DE708E4B61}" destId="{ECA432E9-0751-409F-8D07-3577354D430A}" srcOrd="0" destOrd="0" presId="urn:microsoft.com/office/officeart/2005/8/layout/vList6"/>
    <dgm:cxn modelId="{B94CC5B7-3A1B-4FFB-B661-CC6C1055E04B}" type="presParOf" srcId="{ECA432E9-0751-409F-8D07-3577354D430A}" destId="{0798A5EB-752B-491E-A0EB-6D1512174D26}" srcOrd="0" destOrd="0" presId="urn:microsoft.com/office/officeart/2005/8/layout/vList6"/>
    <dgm:cxn modelId="{ADC75FD6-12BE-408D-828A-40E3C3508DE6}" type="presParOf" srcId="{ECA432E9-0751-409F-8D07-3577354D430A}" destId="{D1336714-8412-4CDF-B690-1A401D912938}" srcOrd="1" destOrd="0" presId="urn:microsoft.com/office/officeart/2005/8/layout/vList6"/>
    <dgm:cxn modelId="{CA33C517-0C94-4006-A42E-446FA279B4C9}" type="presParOf" srcId="{CD48581D-8199-4F87-BD21-B5DE708E4B61}" destId="{63B9B3B1-B867-4003-B927-A5E1647FCF83}" srcOrd="1" destOrd="0" presId="urn:microsoft.com/office/officeart/2005/8/layout/vList6"/>
    <dgm:cxn modelId="{A0C62CCD-5A51-45F9-98B4-3F3FAAFFCE88}" type="presParOf" srcId="{CD48581D-8199-4F87-BD21-B5DE708E4B61}" destId="{6D6E1294-285F-403D-8448-FBE6FD310D39}" srcOrd="2" destOrd="0" presId="urn:microsoft.com/office/officeart/2005/8/layout/vList6"/>
    <dgm:cxn modelId="{2404AA32-0C7A-468F-8A87-2A07E948B5AB}" type="presParOf" srcId="{6D6E1294-285F-403D-8448-FBE6FD310D39}" destId="{0F8ACF68-FE92-4688-B1A0-125E5E5D7A35}" srcOrd="0" destOrd="0" presId="urn:microsoft.com/office/officeart/2005/8/layout/vList6"/>
    <dgm:cxn modelId="{D34826E9-3933-4458-A1BD-C89C7A001AC7}" type="presParOf" srcId="{6D6E1294-285F-403D-8448-FBE6FD310D39}" destId="{27795A31-2D39-48FD-BC8C-2B3A7DA6B1A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ECF59D-BF92-4C76-9340-2B405E67503F}"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B1F34227-683B-4EE4-9976-1C500B3F29CB}">
      <dgm:prSet phldrT="[Text]"/>
      <dgm:spPr/>
      <dgm:t>
        <a:bodyPr/>
        <a:lstStyle/>
        <a:p>
          <a:pPr algn="ctr"/>
          <a:r>
            <a:rPr lang="en-US" dirty="0">
              <a:latin typeface="Arial" panose="020B0604020202020204" pitchFamily="34" charset="0"/>
              <a:cs typeface="Arial" panose="020B0604020202020204" pitchFamily="34" charset="0"/>
            </a:rPr>
            <a:t>Occurs on Social media platforms, such as Facebook, Instagram, snapchat, and Twitter</a:t>
          </a:r>
        </a:p>
      </dgm:t>
    </dgm:pt>
    <dgm:pt modelId="{9574DA15-A6A0-461C-A8E7-5B7C9CBFDA07}" type="parTrans" cxnId="{CEAD984E-461E-4D22-B576-26DE203ECA36}">
      <dgm:prSet/>
      <dgm:spPr/>
      <dgm:t>
        <a:bodyPr/>
        <a:lstStyle/>
        <a:p>
          <a:pPr algn="ctr"/>
          <a:endParaRPr lang="en-US"/>
        </a:p>
      </dgm:t>
    </dgm:pt>
    <dgm:pt modelId="{D31E0E16-B138-4E32-AF3A-B14F4C35710C}" type="sibTrans" cxnId="{CEAD984E-461E-4D22-B576-26DE203ECA36}">
      <dgm:prSet/>
      <dgm:spPr/>
      <dgm:t>
        <a:bodyPr/>
        <a:lstStyle/>
        <a:p>
          <a:pPr algn="ctr"/>
          <a:endParaRPr lang="en-US"/>
        </a:p>
      </dgm:t>
    </dgm:pt>
    <dgm:pt modelId="{51B59602-B7A4-490F-BB40-6A7AF1AA2AC6}">
      <dgm:prSet phldrT="[Text]"/>
      <dgm:spPr/>
      <dgm:t>
        <a:bodyPr/>
        <a:lstStyle/>
        <a:p>
          <a:pPr algn="ctr"/>
          <a:r>
            <a:rPr lang="en-US" dirty="0">
              <a:latin typeface="Arial" panose="020B0604020202020204" pitchFamily="34" charset="0"/>
              <a:cs typeface="Arial" panose="020B0604020202020204" pitchFamily="34" charset="0"/>
            </a:rPr>
            <a:t>Instant Message</a:t>
          </a:r>
        </a:p>
      </dgm:t>
    </dgm:pt>
    <dgm:pt modelId="{996EB0AD-8711-4015-B643-0DCE78EAD5B4}" type="parTrans" cxnId="{FC96481C-35A2-42BB-9D6F-12ED4DBA0D86}">
      <dgm:prSet/>
      <dgm:spPr/>
      <dgm:t>
        <a:bodyPr/>
        <a:lstStyle/>
        <a:p>
          <a:pPr algn="ctr"/>
          <a:endParaRPr lang="en-US"/>
        </a:p>
      </dgm:t>
    </dgm:pt>
    <dgm:pt modelId="{15E48B86-9D72-4E18-B07C-B4F37987259D}" type="sibTrans" cxnId="{FC96481C-35A2-42BB-9D6F-12ED4DBA0D86}">
      <dgm:prSet/>
      <dgm:spPr/>
      <dgm:t>
        <a:bodyPr/>
        <a:lstStyle/>
        <a:p>
          <a:pPr algn="ctr"/>
          <a:endParaRPr lang="en-US"/>
        </a:p>
      </dgm:t>
    </dgm:pt>
    <dgm:pt modelId="{3D6DF91E-9D75-4F0B-9055-EB7E8826587D}">
      <dgm:prSet phldrT="[Text]"/>
      <dgm:spPr>
        <a:blipFill rotWithShape="0">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6000" r="-6000"/>
          </a:stretch>
        </a:blipFill>
      </dgm:spPr>
      <dgm:t>
        <a:bodyPr/>
        <a:lstStyle/>
        <a:p>
          <a:pPr algn="ctr"/>
          <a:endParaRPr lang="en-US" dirty="0"/>
        </a:p>
      </dgm:t>
    </dgm:pt>
    <dgm:pt modelId="{3013C9C2-A37D-4F75-B7A8-F38C4F668993}" type="parTrans" cxnId="{F605A9C4-C0D1-49F3-AC2B-57B98970495E}">
      <dgm:prSet/>
      <dgm:spPr/>
      <dgm:t>
        <a:bodyPr/>
        <a:lstStyle/>
        <a:p>
          <a:pPr algn="ctr"/>
          <a:endParaRPr lang="en-US"/>
        </a:p>
      </dgm:t>
    </dgm:pt>
    <dgm:pt modelId="{D4D73224-1E87-495E-8700-EF759DFBCADD}" type="sibTrans" cxnId="{F605A9C4-C0D1-49F3-AC2B-57B98970495E}">
      <dgm:prSet/>
      <dgm:spPr/>
      <dgm:t>
        <a:bodyPr/>
        <a:lstStyle/>
        <a:p>
          <a:pPr algn="ctr"/>
          <a:endParaRPr lang="en-US"/>
        </a:p>
      </dgm:t>
    </dgm:pt>
    <dgm:pt modelId="{475141B8-CD0C-45EA-A1AE-AB510851F81A}">
      <dgm:prSet/>
      <dgm:spPr/>
      <dgm:t>
        <a:bodyPr/>
        <a:lstStyle/>
        <a:p>
          <a:pPr algn="ctr"/>
          <a:r>
            <a:rPr lang="en-US" dirty="0">
              <a:latin typeface="Arial" panose="020B0604020202020204" pitchFamily="34" charset="0"/>
              <a:cs typeface="Arial" panose="020B0604020202020204" pitchFamily="34" charset="0"/>
            </a:rPr>
            <a:t>Text Message</a:t>
          </a:r>
        </a:p>
      </dgm:t>
    </dgm:pt>
    <dgm:pt modelId="{469E0524-87DA-42B3-9A78-139122BAA2E8}" type="parTrans" cxnId="{81321262-7032-4710-8660-165B46EB6748}">
      <dgm:prSet/>
      <dgm:spPr/>
      <dgm:t>
        <a:bodyPr/>
        <a:lstStyle/>
        <a:p>
          <a:endParaRPr lang="en-AS"/>
        </a:p>
      </dgm:t>
    </dgm:pt>
    <dgm:pt modelId="{3A789C9A-B454-4A38-99C5-C499A7669B99}" type="sibTrans" cxnId="{81321262-7032-4710-8660-165B46EB6748}">
      <dgm:prSet/>
      <dgm:spPr/>
      <dgm:t>
        <a:bodyPr/>
        <a:lstStyle/>
        <a:p>
          <a:endParaRPr lang="en-AS"/>
        </a:p>
      </dgm:t>
    </dgm:pt>
    <dgm:pt modelId="{8BB2249A-9ED2-4278-A9D3-6219A85696B0}">
      <dgm:prSet/>
      <dgm:spPr/>
      <dgm:t>
        <a:bodyPr/>
        <a:lstStyle/>
        <a:p>
          <a:r>
            <a:rPr lang="en-US" dirty="0">
              <a:latin typeface="Arial" panose="020B0604020202020204" pitchFamily="34" charset="0"/>
              <a:cs typeface="Arial" panose="020B0604020202020204" pitchFamily="34" charset="0"/>
            </a:rPr>
            <a:t>Email</a:t>
          </a:r>
          <a:endParaRPr lang="en-AS" dirty="0">
            <a:latin typeface="Arial" panose="020B0604020202020204" pitchFamily="34" charset="0"/>
            <a:cs typeface="Arial" panose="020B0604020202020204" pitchFamily="34" charset="0"/>
          </a:endParaRPr>
        </a:p>
      </dgm:t>
    </dgm:pt>
    <dgm:pt modelId="{EBD8CD83-29AE-4826-8D3A-F31950FB17E4}" type="parTrans" cxnId="{74725013-7120-4B4A-95AC-AB9AA7B0E2C8}">
      <dgm:prSet/>
      <dgm:spPr/>
      <dgm:t>
        <a:bodyPr/>
        <a:lstStyle/>
        <a:p>
          <a:endParaRPr lang="en-AS"/>
        </a:p>
      </dgm:t>
    </dgm:pt>
    <dgm:pt modelId="{E9F7133B-99BC-4638-AB22-9E1E1534E942}" type="sibTrans" cxnId="{74725013-7120-4B4A-95AC-AB9AA7B0E2C8}">
      <dgm:prSet/>
      <dgm:spPr/>
      <dgm:t>
        <a:bodyPr/>
        <a:lstStyle/>
        <a:p>
          <a:endParaRPr lang="en-AS"/>
        </a:p>
      </dgm:t>
    </dgm:pt>
    <dgm:pt modelId="{8F47853C-B2D4-4E3B-8CE5-8CB501E15268}" type="pres">
      <dgm:prSet presAssocID="{77ECF59D-BF92-4C76-9340-2B405E67503F}" presName="diagram" presStyleCnt="0">
        <dgm:presLayoutVars>
          <dgm:dir/>
          <dgm:resizeHandles val="exact"/>
        </dgm:presLayoutVars>
      </dgm:prSet>
      <dgm:spPr/>
    </dgm:pt>
    <dgm:pt modelId="{ECBBA2FF-6DA0-4F03-A9C0-033B251931F4}" type="pres">
      <dgm:prSet presAssocID="{B1F34227-683B-4EE4-9976-1C500B3F29CB}" presName="node" presStyleLbl="node1" presStyleIdx="0" presStyleCnt="5" custScaleX="91564" custScaleY="103733" custLinFactNeighborX="2839" custLinFactNeighborY="-9332">
        <dgm:presLayoutVars>
          <dgm:bulletEnabled val="1"/>
        </dgm:presLayoutVars>
      </dgm:prSet>
      <dgm:spPr/>
    </dgm:pt>
    <dgm:pt modelId="{8C9AE1EC-FCE9-49AE-A59E-5835A435D32C}" type="pres">
      <dgm:prSet presAssocID="{D31E0E16-B138-4E32-AF3A-B14F4C35710C}" presName="sibTrans" presStyleCnt="0"/>
      <dgm:spPr/>
    </dgm:pt>
    <dgm:pt modelId="{7DD6F045-FC18-42A8-8387-6501F93495A4}" type="pres">
      <dgm:prSet presAssocID="{475141B8-CD0C-45EA-A1AE-AB510851F81A}" presName="node" presStyleLbl="node1" presStyleIdx="1" presStyleCnt="5" custLinFactX="1866" custLinFactNeighborX="100000" custLinFactNeighborY="-8017">
        <dgm:presLayoutVars>
          <dgm:bulletEnabled val="1"/>
        </dgm:presLayoutVars>
      </dgm:prSet>
      <dgm:spPr/>
    </dgm:pt>
    <dgm:pt modelId="{BD0A065A-5F82-48C6-8650-14AEC9BD458D}" type="pres">
      <dgm:prSet presAssocID="{3A789C9A-B454-4A38-99C5-C499A7669B99}" presName="sibTrans" presStyleCnt="0"/>
      <dgm:spPr/>
    </dgm:pt>
    <dgm:pt modelId="{F0C0E291-399A-4806-A51A-407744312D49}" type="pres">
      <dgm:prSet presAssocID="{51B59602-B7A4-490F-BB40-6A7AF1AA2AC6}" presName="node" presStyleLbl="node1" presStyleIdx="2" presStyleCnt="5" custLinFactY="75006" custLinFactNeighborX="-9093" custLinFactNeighborY="100000">
        <dgm:presLayoutVars>
          <dgm:bulletEnabled val="1"/>
        </dgm:presLayoutVars>
      </dgm:prSet>
      <dgm:spPr/>
    </dgm:pt>
    <dgm:pt modelId="{089D58B4-2593-4871-8135-7D92B30281F9}" type="pres">
      <dgm:prSet presAssocID="{15E48B86-9D72-4E18-B07C-B4F37987259D}" presName="sibTrans" presStyleCnt="0"/>
      <dgm:spPr/>
    </dgm:pt>
    <dgm:pt modelId="{84D35044-0860-4BB1-AD36-91C0A5860B75}" type="pres">
      <dgm:prSet presAssocID="{8BB2249A-9ED2-4278-A9D3-6219A85696B0}" presName="node" presStyleLbl="node1" presStyleIdx="3" presStyleCnt="5" custScaleX="93096" custLinFactNeighborX="-54637" custLinFactNeighborY="36660">
        <dgm:presLayoutVars>
          <dgm:bulletEnabled val="1"/>
        </dgm:presLayoutVars>
      </dgm:prSet>
      <dgm:spPr/>
    </dgm:pt>
    <dgm:pt modelId="{F8B9C7BB-5085-424C-ACF0-E1B43CA75099}" type="pres">
      <dgm:prSet presAssocID="{E9F7133B-99BC-4638-AB22-9E1E1534E942}" presName="sibTrans" presStyleCnt="0"/>
      <dgm:spPr/>
    </dgm:pt>
    <dgm:pt modelId="{75FE11FD-5307-493A-A9F3-0EAA3CCDF473}" type="pres">
      <dgm:prSet presAssocID="{3D6DF91E-9D75-4F0B-9055-EB7E8826587D}" presName="node" presStyleLbl="node1" presStyleIdx="4" presStyleCnt="5" custScaleX="99638" custScaleY="136048" custLinFactNeighborX="-58828" custLinFactNeighborY="-61092">
        <dgm:presLayoutVars>
          <dgm:bulletEnabled val="1"/>
        </dgm:presLayoutVars>
      </dgm:prSet>
      <dgm:spPr/>
    </dgm:pt>
  </dgm:ptLst>
  <dgm:cxnLst>
    <dgm:cxn modelId="{74725013-7120-4B4A-95AC-AB9AA7B0E2C8}" srcId="{77ECF59D-BF92-4C76-9340-2B405E67503F}" destId="{8BB2249A-9ED2-4278-A9D3-6219A85696B0}" srcOrd="3" destOrd="0" parTransId="{EBD8CD83-29AE-4826-8D3A-F31950FB17E4}" sibTransId="{E9F7133B-99BC-4638-AB22-9E1E1534E942}"/>
    <dgm:cxn modelId="{FC96481C-35A2-42BB-9D6F-12ED4DBA0D86}" srcId="{77ECF59D-BF92-4C76-9340-2B405E67503F}" destId="{51B59602-B7A4-490F-BB40-6A7AF1AA2AC6}" srcOrd="2" destOrd="0" parTransId="{996EB0AD-8711-4015-B643-0DCE78EAD5B4}" sibTransId="{15E48B86-9D72-4E18-B07C-B4F37987259D}"/>
    <dgm:cxn modelId="{EF200738-8439-40E2-894C-0362E07986E5}" type="presOf" srcId="{51B59602-B7A4-490F-BB40-6A7AF1AA2AC6}" destId="{F0C0E291-399A-4806-A51A-407744312D49}" srcOrd="0" destOrd="0" presId="urn:microsoft.com/office/officeart/2005/8/layout/default"/>
    <dgm:cxn modelId="{238B7741-943F-4B1F-9DD4-79E2CBAB7568}" type="presOf" srcId="{3D6DF91E-9D75-4F0B-9055-EB7E8826587D}" destId="{75FE11FD-5307-493A-A9F3-0EAA3CCDF473}" srcOrd="0" destOrd="0" presId="urn:microsoft.com/office/officeart/2005/8/layout/default"/>
    <dgm:cxn modelId="{81321262-7032-4710-8660-165B46EB6748}" srcId="{77ECF59D-BF92-4C76-9340-2B405E67503F}" destId="{475141B8-CD0C-45EA-A1AE-AB510851F81A}" srcOrd="1" destOrd="0" parTransId="{469E0524-87DA-42B3-9A78-139122BAA2E8}" sibTransId="{3A789C9A-B454-4A38-99C5-C499A7669B99}"/>
    <dgm:cxn modelId="{3F870946-806D-49AA-A5C1-A154AE022BCB}" type="presOf" srcId="{475141B8-CD0C-45EA-A1AE-AB510851F81A}" destId="{7DD6F045-FC18-42A8-8387-6501F93495A4}" srcOrd="0" destOrd="0" presId="urn:microsoft.com/office/officeart/2005/8/layout/default"/>
    <dgm:cxn modelId="{CEAD984E-461E-4D22-B576-26DE203ECA36}" srcId="{77ECF59D-BF92-4C76-9340-2B405E67503F}" destId="{B1F34227-683B-4EE4-9976-1C500B3F29CB}" srcOrd="0" destOrd="0" parTransId="{9574DA15-A6A0-461C-A8E7-5B7C9CBFDA07}" sibTransId="{D31E0E16-B138-4E32-AF3A-B14F4C35710C}"/>
    <dgm:cxn modelId="{2D909055-6E7D-45AF-A27B-AD98FA2D4F3B}" type="presOf" srcId="{77ECF59D-BF92-4C76-9340-2B405E67503F}" destId="{8F47853C-B2D4-4E3B-8CE5-8CB501E15268}" srcOrd="0" destOrd="0" presId="urn:microsoft.com/office/officeart/2005/8/layout/default"/>
    <dgm:cxn modelId="{870B85B1-61A6-4143-A805-3FA1EF9FFD25}" type="presOf" srcId="{B1F34227-683B-4EE4-9976-1C500B3F29CB}" destId="{ECBBA2FF-6DA0-4F03-A9C0-033B251931F4}" srcOrd="0" destOrd="0" presId="urn:microsoft.com/office/officeart/2005/8/layout/default"/>
    <dgm:cxn modelId="{F605A9C4-C0D1-49F3-AC2B-57B98970495E}" srcId="{77ECF59D-BF92-4C76-9340-2B405E67503F}" destId="{3D6DF91E-9D75-4F0B-9055-EB7E8826587D}" srcOrd="4" destOrd="0" parTransId="{3013C9C2-A37D-4F75-B7A8-F38C4F668993}" sibTransId="{D4D73224-1E87-495E-8700-EF759DFBCADD}"/>
    <dgm:cxn modelId="{2B7561F1-5E7B-4D4B-BD3A-7BFDD8C0F418}" type="presOf" srcId="{8BB2249A-9ED2-4278-A9D3-6219A85696B0}" destId="{84D35044-0860-4BB1-AD36-91C0A5860B75}" srcOrd="0" destOrd="0" presId="urn:microsoft.com/office/officeart/2005/8/layout/default"/>
    <dgm:cxn modelId="{020BED4C-1C18-41DC-8C3F-FF761EDDDD83}" type="presParOf" srcId="{8F47853C-B2D4-4E3B-8CE5-8CB501E15268}" destId="{ECBBA2FF-6DA0-4F03-A9C0-033B251931F4}" srcOrd="0" destOrd="0" presId="urn:microsoft.com/office/officeart/2005/8/layout/default"/>
    <dgm:cxn modelId="{D006A68B-2186-4277-8939-8B6F6A36261D}" type="presParOf" srcId="{8F47853C-B2D4-4E3B-8CE5-8CB501E15268}" destId="{8C9AE1EC-FCE9-49AE-A59E-5835A435D32C}" srcOrd="1" destOrd="0" presId="urn:microsoft.com/office/officeart/2005/8/layout/default"/>
    <dgm:cxn modelId="{3BA88B07-C3AB-406D-A576-B8521F73B22F}" type="presParOf" srcId="{8F47853C-B2D4-4E3B-8CE5-8CB501E15268}" destId="{7DD6F045-FC18-42A8-8387-6501F93495A4}" srcOrd="2" destOrd="0" presId="urn:microsoft.com/office/officeart/2005/8/layout/default"/>
    <dgm:cxn modelId="{762F0074-8977-4BB8-853A-7F8D74E5FA69}" type="presParOf" srcId="{8F47853C-B2D4-4E3B-8CE5-8CB501E15268}" destId="{BD0A065A-5F82-48C6-8650-14AEC9BD458D}" srcOrd="3" destOrd="0" presId="urn:microsoft.com/office/officeart/2005/8/layout/default"/>
    <dgm:cxn modelId="{40472F90-DD6D-4440-BEA3-2AB20276F6A9}" type="presParOf" srcId="{8F47853C-B2D4-4E3B-8CE5-8CB501E15268}" destId="{F0C0E291-399A-4806-A51A-407744312D49}" srcOrd="4" destOrd="0" presId="urn:microsoft.com/office/officeart/2005/8/layout/default"/>
    <dgm:cxn modelId="{B059172D-A87C-45BA-A98D-4C586951A81E}" type="presParOf" srcId="{8F47853C-B2D4-4E3B-8CE5-8CB501E15268}" destId="{089D58B4-2593-4871-8135-7D92B30281F9}" srcOrd="5" destOrd="0" presId="urn:microsoft.com/office/officeart/2005/8/layout/default"/>
    <dgm:cxn modelId="{970FA5D7-A63E-44B5-A444-061BCF1D2923}" type="presParOf" srcId="{8F47853C-B2D4-4E3B-8CE5-8CB501E15268}" destId="{84D35044-0860-4BB1-AD36-91C0A5860B75}" srcOrd="6" destOrd="0" presId="urn:microsoft.com/office/officeart/2005/8/layout/default"/>
    <dgm:cxn modelId="{692A9879-D83A-4237-8379-D9AD2E6EBD2F}" type="presParOf" srcId="{8F47853C-B2D4-4E3B-8CE5-8CB501E15268}" destId="{F8B9C7BB-5085-424C-ACF0-E1B43CA75099}" srcOrd="7" destOrd="0" presId="urn:microsoft.com/office/officeart/2005/8/layout/default"/>
    <dgm:cxn modelId="{25112E95-0B0B-4835-881B-BFD4C5C5954A}" type="presParOf" srcId="{8F47853C-B2D4-4E3B-8CE5-8CB501E15268}" destId="{75FE11FD-5307-493A-A9F3-0EAA3CCDF47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ECF59D-BF92-4C76-9340-2B405E67503F}"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B1F34227-683B-4EE4-9976-1C500B3F29CB}">
      <dgm:prSet phldrT="[Text]" custT="1"/>
      <dgm:spPr/>
      <dgm:t>
        <a:bodyPr/>
        <a:lstStyle/>
        <a:p>
          <a:pPr algn="ctr"/>
          <a:r>
            <a:rPr lang="en-US" sz="2400" b="1" dirty="0">
              <a:latin typeface="Arial" panose="020B0604020202020204" pitchFamily="34" charset="0"/>
              <a:cs typeface="Arial" panose="020B0604020202020204" pitchFamily="34" charset="0"/>
            </a:rPr>
            <a:t>Telephone:</a:t>
          </a:r>
        </a:p>
        <a:p>
          <a:pPr algn="ctr"/>
          <a:r>
            <a:rPr lang="en-US" sz="2400" b="0" dirty="0">
              <a:latin typeface="Arial" panose="020B0604020202020204" pitchFamily="34" charset="0"/>
              <a:cs typeface="Arial" panose="020B0604020202020204" pitchFamily="34" charset="0"/>
            </a:rPr>
            <a:t>1-800-6-ABUSE (2873)</a:t>
          </a:r>
        </a:p>
      </dgm:t>
    </dgm:pt>
    <dgm:pt modelId="{9574DA15-A6A0-461C-A8E7-5B7C9CBFDA07}" type="parTrans" cxnId="{CEAD984E-461E-4D22-B576-26DE203ECA36}">
      <dgm:prSet/>
      <dgm:spPr/>
      <dgm:t>
        <a:bodyPr/>
        <a:lstStyle/>
        <a:p>
          <a:pPr algn="ctr"/>
          <a:endParaRPr lang="en-US"/>
        </a:p>
      </dgm:t>
    </dgm:pt>
    <dgm:pt modelId="{D31E0E16-B138-4E32-AF3A-B14F4C35710C}" type="sibTrans" cxnId="{CEAD984E-461E-4D22-B576-26DE203ECA36}">
      <dgm:prSet/>
      <dgm:spPr/>
      <dgm:t>
        <a:bodyPr/>
        <a:lstStyle/>
        <a:p>
          <a:pPr algn="ctr"/>
          <a:endParaRPr lang="en-US"/>
        </a:p>
      </dgm:t>
    </dgm:pt>
    <dgm:pt modelId="{51B59602-B7A4-490F-BB40-6A7AF1AA2AC6}">
      <dgm:prSet phldrT="[Text]" custT="1"/>
      <dgm:spPr/>
      <dgm:t>
        <a:bodyPr/>
        <a:lstStyle/>
        <a:p>
          <a:pPr algn="ctr"/>
          <a:r>
            <a:rPr lang="en-US" sz="2400" b="1" dirty="0">
              <a:latin typeface="Arial" panose="020B0604020202020204" pitchFamily="34" charset="0"/>
              <a:cs typeface="Arial" panose="020B0604020202020204" pitchFamily="34" charset="0"/>
            </a:rPr>
            <a:t>Fax:</a:t>
          </a:r>
        </a:p>
        <a:p>
          <a:pPr algn="ctr"/>
          <a:r>
            <a:rPr lang="en-US" sz="2400" dirty="0">
              <a:latin typeface="Arial" panose="020B0604020202020204" pitchFamily="34" charset="0"/>
              <a:cs typeface="Arial" panose="020B0604020202020204" pitchFamily="34" charset="0"/>
            </a:rPr>
            <a:t>1-800-914-0004</a:t>
          </a:r>
        </a:p>
      </dgm:t>
    </dgm:pt>
    <dgm:pt modelId="{996EB0AD-8711-4015-B643-0DCE78EAD5B4}" type="parTrans" cxnId="{FC96481C-35A2-42BB-9D6F-12ED4DBA0D86}">
      <dgm:prSet/>
      <dgm:spPr/>
      <dgm:t>
        <a:bodyPr/>
        <a:lstStyle/>
        <a:p>
          <a:pPr algn="ctr"/>
          <a:endParaRPr lang="en-US"/>
        </a:p>
      </dgm:t>
    </dgm:pt>
    <dgm:pt modelId="{15E48B86-9D72-4E18-B07C-B4F37987259D}" type="sibTrans" cxnId="{FC96481C-35A2-42BB-9D6F-12ED4DBA0D86}">
      <dgm:prSet/>
      <dgm:spPr/>
      <dgm:t>
        <a:bodyPr/>
        <a:lstStyle/>
        <a:p>
          <a:pPr algn="ctr"/>
          <a:endParaRPr lang="en-US"/>
        </a:p>
      </dgm:t>
    </dgm:pt>
    <dgm:pt modelId="{3D6DF91E-9D75-4F0B-9055-EB7E8826587D}">
      <dgm:prSet phldrT="[Text]" custT="1"/>
      <dgm:spPr/>
      <dgm:t>
        <a:bodyPr/>
        <a:lstStyle/>
        <a:p>
          <a:pPr algn="ctr"/>
          <a:r>
            <a:rPr lang="en-US" sz="2400" b="1" dirty="0">
              <a:latin typeface="Arial" panose="020B0604020202020204" pitchFamily="34" charset="0"/>
              <a:cs typeface="Arial" panose="020B0604020202020204" pitchFamily="34" charset="0"/>
            </a:rPr>
            <a:t>Telephone Device for Deaf (TDD): </a:t>
          </a:r>
        </a:p>
        <a:p>
          <a:pPr algn="ctr"/>
          <a:r>
            <a:rPr lang="en-US" sz="2400" dirty="0">
              <a:latin typeface="Arial" panose="020B0604020202020204" pitchFamily="34" charset="0"/>
              <a:cs typeface="Arial" panose="020B0604020202020204" pitchFamily="34" charset="0"/>
            </a:rPr>
            <a:t>1-800-955-8771</a:t>
          </a:r>
        </a:p>
      </dgm:t>
    </dgm:pt>
    <dgm:pt modelId="{3013C9C2-A37D-4F75-B7A8-F38C4F668993}" type="parTrans" cxnId="{F605A9C4-C0D1-49F3-AC2B-57B98970495E}">
      <dgm:prSet/>
      <dgm:spPr/>
      <dgm:t>
        <a:bodyPr/>
        <a:lstStyle/>
        <a:p>
          <a:pPr algn="ctr"/>
          <a:endParaRPr lang="en-US"/>
        </a:p>
      </dgm:t>
    </dgm:pt>
    <dgm:pt modelId="{D4D73224-1E87-495E-8700-EF759DFBCADD}" type="sibTrans" cxnId="{F605A9C4-C0D1-49F3-AC2B-57B98970495E}">
      <dgm:prSet/>
      <dgm:spPr/>
      <dgm:t>
        <a:bodyPr/>
        <a:lstStyle/>
        <a:p>
          <a:pPr algn="ctr"/>
          <a:endParaRPr lang="en-US"/>
        </a:p>
      </dgm:t>
    </dgm:pt>
    <dgm:pt modelId="{7B23BF12-F2A8-47A4-9C1E-A78EED9C66C1}">
      <dgm:prSet phldrT="[Text]" custT="1"/>
      <dgm:spPr/>
      <dgm:t>
        <a:bodyPr/>
        <a:lstStyle/>
        <a:p>
          <a:pPr algn="ctr"/>
          <a:r>
            <a:rPr lang="en-US" sz="2400" b="1" dirty="0">
              <a:latin typeface="Arial" panose="020B0604020202020204" pitchFamily="34" charset="0"/>
              <a:cs typeface="Arial" panose="020B0604020202020204" pitchFamily="34" charset="0"/>
            </a:rPr>
            <a:t>Florida Relay: </a:t>
          </a:r>
          <a:r>
            <a:rPr lang="en-US" sz="2400" dirty="0">
              <a:latin typeface="Arial" panose="020B0604020202020204" pitchFamily="34" charset="0"/>
              <a:cs typeface="Arial" panose="020B0604020202020204" pitchFamily="34" charset="0"/>
            </a:rPr>
            <a:t>711</a:t>
          </a:r>
        </a:p>
      </dgm:t>
    </dgm:pt>
    <dgm:pt modelId="{7528BC4A-E71C-4DAA-8330-6FD65A4AFA7A}" type="parTrans" cxnId="{B955802C-BE50-40ED-9ED4-A173D0C8BED8}">
      <dgm:prSet/>
      <dgm:spPr/>
      <dgm:t>
        <a:bodyPr/>
        <a:lstStyle/>
        <a:p>
          <a:pPr algn="ctr"/>
          <a:endParaRPr lang="en-US"/>
        </a:p>
      </dgm:t>
    </dgm:pt>
    <dgm:pt modelId="{3CA95EAF-6DFC-470E-9FFD-B5AA7E494771}" type="sibTrans" cxnId="{B955802C-BE50-40ED-9ED4-A173D0C8BED8}">
      <dgm:prSet/>
      <dgm:spPr/>
      <dgm:t>
        <a:bodyPr/>
        <a:lstStyle/>
        <a:p>
          <a:pPr algn="ctr"/>
          <a:endParaRPr lang="en-US"/>
        </a:p>
      </dgm:t>
    </dgm:pt>
    <dgm:pt modelId="{16E62EE7-D1FD-4F2F-83BB-7C45B1BFDE56}">
      <dgm:prSet phldrT="[Text]"/>
      <dgm:spPr/>
      <dgm:t>
        <a:bodyPr/>
        <a:lstStyle/>
        <a:p>
          <a:pPr algn="ctr"/>
          <a:r>
            <a:rPr lang="en-US" b="1" dirty="0">
              <a:latin typeface="Arial" panose="020B0604020202020204" pitchFamily="34" charset="0"/>
              <a:cs typeface="Arial" panose="020B0604020202020204" pitchFamily="34" charset="0"/>
            </a:rPr>
            <a:t>For additional assistance not related to abuse call: </a:t>
          </a:r>
        </a:p>
        <a:p>
          <a:pPr algn="ctr"/>
          <a:r>
            <a:rPr lang="en-US" dirty="0">
              <a:latin typeface="Arial" panose="020B0604020202020204" pitchFamily="34" charset="0"/>
              <a:cs typeface="Arial" panose="020B0604020202020204" pitchFamily="34" charset="0"/>
            </a:rPr>
            <a:t>1-850-300-Hope (4673)</a:t>
          </a:r>
        </a:p>
      </dgm:t>
    </dgm:pt>
    <dgm:pt modelId="{E13FE2B1-D233-463E-9183-79B2F1E56D95}" type="parTrans" cxnId="{6365B838-329C-43A3-98B5-9C3893B2A504}">
      <dgm:prSet/>
      <dgm:spPr/>
      <dgm:t>
        <a:bodyPr/>
        <a:lstStyle/>
        <a:p>
          <a:pPr algn="ctr"/>
          <a:endParaRPr lang="en-US"/>
        </a:p>
      </dgm:t>
    </dgm:pt>
    <dgm:pt modelId="{65BE6F57-8547-4856-9E94-D4229EBDCFC5}" type="sibTrans" cxnId="{6365B838-329C-43A3-98B5-9C3893B2A504}">
      <dgm:prSet/>
      <dgm:spPr/>
      <dgm:t>
        <a:bodyPr/>
        <a:lstStyle/>
        <a:p>
          <a:pPr algn="ctr"/>
          <a:endParaRPr lang="en-US"/>
        </a:p>
      </dgm:t>
    </dgm:pt>
    <dgm:pt modelId="{6081FB3B-39BF-4B14-AF79-B1BE46AC8DDA}">
      <dgm:prSet custT="1"/>
      <dgm:spPr/>
      <dgm:t>
        <a:bodyPr/>
        <a:lstStyle/>
        <a:p>
          <a:pPr algn="ctr"/>
          <a:r>
            <a:rPr lang="en-US" sz="2400" b="1" dirty="0">
              <a:latin typeface="Arial" panose="020B0604020202020204" pitchFamily="34" charset="0"/>
              <a:cs typeface="Arial" panose="020B0604020202020204" pitchFamily="34" charset="0"/>
            </a:rPr>
            <a:t>Online: </a:t>
          </a:r>
          <a:r>
            <a:rPr lang="en-US" sz="1800" dirty="0">
              <a:latin typeface="Arial" panose="020B0604020202020204" pitchFamily="34" charset="0"/>
              <a:cs typeface="Arial" panose="020B0604020202020204" pitchFamily="34" charset="0"/>
            </a:rPr>
            <a:t>http://www.dcf.state.fl.us/programs/abuse/</a:t>
          </a:r>
          <a:endParaRPr lang="en-US" sz="1800" b="1" dirty="0">
            <a:latin typeface="Arial" panose="020B0604020202020204" pitchFamily="34" charset="0"/>
            <a:cs typeface="Arial" panose="020B0604020202020204" pitchFamily="34" charset="0"/>
          </a:endParaRPr>
        </a:p>
      </dgm:t>
    </dgm:pt>
    <dgm:pt modelId="{445B30DE-E47E-4C6E-B9CF-110D8856AFDE}" type="parTrans" cxnId="{75514653-49A0-4A43-85AE-5494474C1871}">
      <dgm:prSet/>
      <dgm:spPr/>
      <dgm:t>
        <a:bodyPr/>
        <a:lstStyle/>
        <a:p>
          <a:endParaRPr lang="en-AS"/>
        </a:p>
      </dgm:t>
    </dgm:pt>
    <dgm:pt modelId="{E3F2612F-C20E-4307-B7AE-363B8C57CF47}" type="sibTrans" cxnId="{75514653-49A0-4A43-85AE-5494474C1871}">
      <dgm:prSet/>
      <dgm:spPr/>
      <dgm:t>
        <a:bodyPr/>
        <a:lstStyle/>
        <a:p>
          <a:endParaRPr lang="en-AS"/>
        </a:p>
      </dgm:t>
    </dgm:pt>
    <dgm:pt modelId="{8F47853C-B2D4-4E3B-8CE5-8CB501E15268}" type="pres">
      <dgm:prSet presAssocID="{77ECF59D-BF92-4C76-9340-2B405E67503F}" presName="diagram" presStyleCnt="0">
        <dgm:presLayoutVars>
          <dgm:dir/>
          <dgm:resizeHandles val="exact"/>
        </dgm:presLayoutVars>
      </dgm:prSet>
      <dgm:spPr/>
    </dgm:pt>
    <dgm:pt modelId="{ECBBA2FF-6DA0-4F03-A9C0-033B251931F4}" type="pres">
      <dgm:prSet presAssocID="{B1F34227-683B-4EE4-9976-1C500B3F29CB}" presName="node" presStyleLbl="node1" presStyleIdx="0" presStyleCnt="6">
        <dgm:presLayoutVars>
          <dgm:bulletEnabled val="1"/>
        </dgm:presLayoutVars>
      </dgm:prSet>
      <dgm:spPr/>
    </dgm:pt>
    <dgm:pt modelId="{8C9AE1EC-FCE9-49AE-A59E-5835A435D32C}" type="pres">
      <dgm:prSet presAssocID="{D31E0E16-B138-4E32-AF3A-B14F4C35710C}" presName="sibTrans" presStyleCnt="0"/>
      <dgm:spPr/>
    </dgm:pt>
    <dgm:pt modelId="{F0C0E291-399A-4806-A51A-407744312D49}" type="pres">
      <dgm:prSet presAssocID="{51B59602-B7A4-490F-BB40-6A7AF1AA2AC6}" presName="node" presStyleLbl="node1" presStyleIdx="1" presStyleCnt="6" custLinFactNeighborX="0" custLinFactNeighborY="-645">
        <dgm:presLayoutVars>
          <dgm:bulletEnabled val="1"/>
        </dgm:presLayoutVars>
      </dgm:prSet>
      <dgm:spPr/>
    </dgm:pt>
    <dgm:pt modelId="{089D58B4-2593-4871-8135-7D92B30281F9}" type="pres">
      <dgm:prSet presAssocID="{15E48B86-9D72-4E18-B07C-B4F37987259D}" presName="sibTrans" presStyleCnt="0"/>
      <dgm:spPr/>
    </dgm:pt>
    <dgm:pt modelId="{75FE11FD-5307-493A-A9F3-0EAA3CCDF473}" type="pres">
      <dgm:prSet presAssocID="{3D6DF91E-9D75-4F0B-9055-EB7E8826587D}" presName="node" presStyleLbl="node1" presStyleIdx="2" presStyleCnt="6">
        <dgm:presLayoutVars>
          <dgm:bulletEnabled val="1"/>
        </dgm:presLayoutVars>
      </dgm:prSet>
      <dgm:spPr/>
    </dgm:pt>
    <dgm:pt modelId="{8B1FF642-788E-41F4-A4E7-905EB70BFF95}" type="pres">
      <dgm:prSet presAssocID="{D4D73224-1E87-495E-8700-EF759DFBCADD}" presName="sibTrans" presStyleCnt="0"/>
      <dgm:spPr/>
    </dgm:pt>
    <dgm:pt modelId="{6B4F53BA-9FCE-4DCB-9121-2CADD98DFD62}" type="pres">
      <dgm:prSet presAssocID="{7B23BF12-F2A8-47A4-9C1E-A78EED9C66C1}" presName="node" presStyleLbl="node1" presStyleIdx="3" presStyleCnt="6">
        <dgm:presLayoutVars>
          <dgm:bulletEnabled val="1"/>
        </dgm:presLayoutVars>
      </dgm:prSet>
      <dgm:spPr/>
    </dgm:pt>
    <dgm:pt modelId="{DD6B9634-210C-481A-9B7C-9FFEC96714C7}" type="pres">
      <dgm:prSet presAssocID="{3CA95EAF-6DFC-470E-9FFD-B5AA7E494771}" presName="sibTrans" presStyleCnt="0"/>
      <dgm:spPr/>
    </dgm:pt>
    <dgm:pt modelId="{6B6A0993-7DE7-4390-9636-82D86F981FFB}" type="pres">
      <dgm:prSet presAssocID="{6081FB3B-39BF-4B14-AF79-B1BE46AC8DDA}" presName="node" presStyleLbl="node1" presStyleIdx="4" presStyleCnt="6">
        <dgm:presLayoutVars>
          <dgm:bulletEnabled val="1"/>
        </dgm:presLayoutVars>
      </dgm:prSet>
      <dgm:spPr/>
    </dgm:pt>
    <dgm:pt modelId="{5D283D2E-FB4A-419D-BE2A-B9127CFAB5B9}" type="pres">
      <dgm:prSet presAssocID="{E3F2612F-C20E-4307-B7AE-363B8C57CF47}" presName="sibTrans" presStyleCnt="0"/>
      <dgm:spPr/>
    </dgm:pt>
    <dgm:pt modelId="{5FA873E4-2BE6-4D96-8FE3-25CA18514D84}" type="pres">
      <dgm:prSet presAssocID="{16E62EE7-D1FD-4F2F-83BB-7C45B1BFDE56}" presName="node" presStyleLbl="node1" presStyleIdx="5" presStyleCnt="6">
        <dgm:presLayoutVars>
          <dgm:bulletEnabled val="1"/>
        </dgm:presLayoutVars>
      </dgm:prSet>
      <dgm:spPr/>
    </dgm:pt>
  </dgm:ptLst>
  <dgm:cxnLst>
    <dgm:cxn modelId="{FC96481C-35A2-42BB-9D6F-12ED4DBA0D86}" srcId="{77ECF59D-BF92-4C76-9340-2B405E67503F}" destId="{51B59602-B7A4-490F-BB40-6A7AF1AA2AC6}" srcOrd="1" destOrd="0" parTransId="{996EB0AD-8711-4015-B643-0DCE78EAD5B4}" sibTransId="{15E48B86-9D72-4E18-B07C-B4F37987259D}"/>
    <dgm:cxn modelId="{D9FC3729-A8CF-4302-9AFA-2DB375DA32F9}" type="presOf" srcId="{7B23BF12-F2A8-47A4-9C1E-A78EED9C66C1}" destId="{6B4F53BA-9FCE-4DCB-9121-2CADD98DFD62}" srcOrd="0" destOrd="0" presId="urn:microsoft.com/office/officeart/2005/8/layout/default"/>
    <dgm:cxn modelId="{B6991D2C-A26C-4371-8F17-10971EB34788}" type="presOf" srcId="{6081FB3B-39BF-4B14-AF79-B1BE46AC8DDA}" destId="{6B6A0993-7DE7-4390-9636-82D86F981FFB}" srcOrd="0" destOrd="0" presId="urn:microsoft.com/office/officeart/2005/8/layout/default"/>
    <dgm:cxn modelId="{B955802C-BE50-40ED-9ED4-A173D0C8BED8}" srcId="{77ECF59D-BF92-4C76-9340-2B405E67503F}" destId="{7B23BF12-F2A8-47A4-9C1E-A78EED9C66C1}" srcOrd="3" destOrd="0" parTransId="{7528BC4A-E71C-4DAA-8330-6FD65A4AFA7A}" sibTransId="{3CA95EAF-6DFC-470E-9FFD-B5AA7E494771}"/>
    <dgm:cxn modelId="{EF200738-8439-40E2-894C-0362E07986E5}" type="presOf" srcId="{51B59602-B7A4-490F-BB40-6A7AF1AA2AC6}" destId="{F0C0E291-399A-4806-A51A-407744312D49}" srcOrd="0" destOrd="0" presId="urn:microsoft.com/office/officeart/2005/8/layout/default"/>
    <dgm:cxn modelId="{6365B838-329C-43A3-98B5-9C3893B2A504}" srcId="{77ECF59D-BF92-4C76-9340-2B405E67503F}" destId="{16E62EE7-D1FD-4F2F-83BB-7C45B1BFDE56}" srcOrd="5" destOrd="0" parTransId="{E13FE2B1-D233-463E-9183-79B2F1E56D95}" sibTransId="{65BE6F57-8547-4856-9E94-D4229EBDCFC5}"/>
    <dgm:cxn modelId="{238B7741-943F-4B1F-9DD4-79E2CBAB7568}" type="presOf" srcId="{3D6DF91E-9D75-4F0B-9055-EB7E8826587D}" destId="{75FE11FD-5307-493A-A9F3-0EAA3CCDF473}" srcOrd="0" destOrd="0" presId="urn:microsoft.com/office/officeart/2005/8/layout/default"/>
    <dgm:cxn modelId="{CEAD984E-461E-4D22-B576-26DE203ECA36}" srcId="{77ECF59D-BF92-4C76-9340-2B405E67503F}" destId="{B1F34227-683B-4EE4-9976-1C500B3F29CB}" srcOrd="0" destOrd="0" parTransId="{9574DA15-A6A0-461C-A8E7-5B7C9CBFDA07}" sibTransId="{D31E0E16-B138-4E32-AF3A-B14F4C35710C}"/>
    <dgm:cxn modelId="{75514653-49A0-4A43-85AE-5494474C1871}" srcId="{77ECF59D-BF92-4C76-9340-2B405E67503F}" destId="{6081FB3B-39BF-4B14-AF79-B1BE46AC8DDA}" srcOrd="4" destOrd="0" parTransId="{445B30DE-E47E-4C6E-B9CF-110D8856AFDE}" sibTransId="{E3F2612F-C20E-4307-B7AE-363B8C57CF47}"/>
    <dgm:cxn modelId="{2D909055-6E7D-45AF-A27B-AD98FA2D4F3B}" type="presOf" srcId="{77ECF59D-BF92-4C76-9340-2B405E67503F}" destId="{8F47853C-B2D4-4E3B-8CE5-8CB501E15268}" srcOrd="0" destOrd="0" presId="urn:microsoft.com/office/officeart/2005/8/layout/default"/>
    <dgm:cxn modelId="{870B85B1-61A6-4143-A805-3FA1EF9FFD25}" type="presOf" srcId="{B1F34227-683B-4EE4-9976-1C500B3F29CB}" destId="{ECBBA2FF-6DA0-4F03-A9C0-033B251931F4}" srcOrd="0" destOrd="0" presId="urn:microsoft.com/office/officeart/2005/8/layout/default"/>
    <dgm:cxn modelId="{F605A9C4-C0D1-49F3-AC2B-57B98970495E}" srcId="{77ECF59D-BF92-4C76-9340-2B405E67503F}" destId="{3D6DF91E-9D75-4F0B-9055-EB7E8826587D}" srcOrd="2" destOrd="0" parTransId="{3013C9C2-A37D-4F75-B7A8-F38C4F668993}" sibTransId="{D4D73224-1E87-495E-8700-EF759DFBCADD}"/>
    <dgm:cxn modelId="{9319B9DA-1D37-47D5-A6FE-2542D8888FC3}" type="presOf" srcId="{16E62EE7-D1FD-4F2F-83BB-7C45B1BFDE56}" destId="{5FA873E4-2BE6-4D96-8FE3-25CA18514D84}" srcOrd="0" destOrd="0" presId="urn:microsoft.com/office/officeart/2005/8/layout/default"/>
    <dgm:cxn modelId="{020BED4C-1C18-41DC-8C3F-FF761EDDDD83}" type="presParOf" srcId="{8F47853C-B2D4-4E3B-8CE5-8CB501E15268}" destId="{ECBBA2FF-6DA0-4F03-A9C0-033B251931F4}" srcOrd="0" destOrd="0" presId="urn:microsoft.com/office/officeart/2005/8/layout/default"/>
    <dgm:cxn modelId="{D006A68B-2186-4277-8939-8B6F6A36261D}" type="presParOf" srcId="{8F47853C-B2D4-4E3B-8CE5-8CB501E15268}" destId="{8C9AE1EC-FCE9-49AE-A59E-5835A435D32C}" srcOrd="1" destOrd="0" presId="urn:microsoft.com/office/officeart/2005/8/layout/default"/>
    <dgm:cxn modelId="{40472F90-DD6D-4440-BEA3-2AB20276F6A9}" type="presParOf" srcId="{8F47853C-B2D4-4E3B-8CE5-8CB501E15268}" destId="{F0C0E291-399A-4806-A51A-407744312D49}" srcOrd="2" destOrd="0" presId="urn:microsoft.com/office/officeart/2005/8/layout/default"/>
    <dgm:cxn modelId="{B059172D-A87C-45BA-A98D-4C586951A81E}" type="presParOf" srcId="{8F47853C-B2D4-4E3B-8CE5-8CB501E15268}" destId="{089D58B4-2593-4871-8135-7D92B30281F9}" srcOrd="3" destOrd="0" presId="urn:microsoft.com/office/officeart/2005/8/layout/default"/>
    <dgm:cxn modelId="{25112E95-0B0B-4835-881B-BFD4C5C5954A}" type="presParOf" srcId="{8F47853C-B2D4-4E3B-8CE5-8CB501E15268}" destId="{75FE11FD-5307-493A-A9F3-0EAA3CCDF473}" srcOrd="4" destOrd="0" presId="urn:microsoft.com/office/officeart/2005/8/layout/default"/>
    <dgm:cxn modelId="{7E3F0188-7F2E-47C8-B092-2E2CB5376EB5}" type="presParOf" srcId="{8F47853C-B2D4-4E3B-8CE5-8CB501E15268}" destId="{8B1FF642-788E-41F4-A4E7-905EB70BFF95}" srcOrd="5" destOrd="0" presId="urn:microsoft.com/office/officeart/2005/8/layout/default"/>
    <dgm:cxn modelId="{7B5295EA-AA4A-4D45-9943-876615C60A33}" type="presParOf" srcId="{8F47853C-B2D4-4E3B-8CE5-8CB501E15268}" destId="{6B4F53BA-9FCE-4DCB-9121-2CADD98DFD62}" srcOrd="6" destOrd="0" presId="urn:microsoft.com/office/officeart/2005/8/layout/default"/>
    <dgm:cxn modelId="{7D788BCA-C493-4D7E-8B6E-30E7AECB92BD}" type="presParOf" srcId="{8F47853C-B2D4-4E3B-8CE5-8CB501E15268}" destId="{DD6B9634-210C-481A-9B7C-9FFEC96714C7}" srcOrd="7" destOrd="0" presId="urn:microsoft.com/office/officeart/2005/8/layout/default"/>
    <dgm:cxn modelId="{74B26C08-4139-4B0A-971E-9DA8D667C7A0}" type="presParOf" srcId="{8F47853C-B2D4-4E3B-8CE5-8CB501E15268}" destId="{6B6A0993-7DE7-4390-9636-82D86F981FFB}" srcOrd="8" destOrd="0" presId="urn:microsoft.com/office/officeart/2005/8/layout/default"/>
    <dgm:cxn modelId="{D786ED52-786C-43D5-ADB8-84A144A9531E}" type="presParOf" srcId="{8F47853C-B2D4-4E3B-8CE5-8CB501E15268}" destId="{5D283D2E-FB4A-419D-BE2A-B9127CFAB5B9}" srcOrd="9" destOrd="0" presId="urn:microsoft.com/office/officeart/2005/8/layout/default"/>
    <dgm:cxn modelId="{D9B6DE65-7C66-4AE1-B8F3-DEA964461B31}" type="presParOf" srcId="{8F47853C-B2D4-4E3B-8CE5-8CB501E15268}" destId="{5FA873E4-2BE6-4D96-8FE3-25CA18514D8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BC482B-75B6-4869-B8E0-3C48136E02B2}" type="doc">
      <dgm:prSet loTypeId="urn:microsoft.com/office/officeart/2011/layout/CircleProcess" loCatId="process" qsTypeId="urn:microsoft.com/office/officeart/2005/8/quickstyle/simple5" qsCatId="simple" csTypeId="urn:microsoft.com/office/officeart/2005/8/colors/accent6_4" csCatId="accent6" phldr="1"/>
      <dgm:spPr/>
      <dgm:t>
        <a:bodyPr/>
        <a:lstStyle/>
        <a:p>
          <a:endParaRPr lang="en-US"/>
        </a:p>
      </dgm:t>
    </dgm:pt>
    <dgm:pt modelId="{EBEF2D6E-5170-4103-9E42-61C6CC5EFA6C}">
      <dgm:prSet phldrT="[Text]" custT="1"/>
      <dgm:spPr/>
      <dgm:t>
        <a:bodyPr/>
        <a:lstStyle/>
        <a:p>
          <a:r>
            <a:rPr lang="en-US" sz="2000" dirty="0"/>
            <a:t>Christy Smiley</a:t>
          </a:r>
        </a:p>
        <a:p>
          <a:r>
            <a:rPr lang="en-US" sz="2000" dirty="0">
              <a:hlinkClick xmlns:r="http://schemas.openxmlformats.org/officeDocument/2006/relationships" r:id="rId1"/>
            </a:rPr>
            <a:t>Christy.Smiley@apdcares.org</a:t>
          </a:r>
          <a:endParaRPr lang="en-US" sz="2000" dirty="0"/>
        </a:p>
        <a:p>
          <a:r>
            <a:rPr lang="en-US" sz="2000" dirty="0"/>
            <a:t> 850-445-4317</a:t>
          </a:r>
        </a:p>
      </dgm:t>
    </dgm:pt>
    <dgm:pt modelId="{80FF17E5-16F7-4F61-8C14-B79A2A863BC3}" type="parTrans" cxnId="{52286365-92DE-4F73-975B-5E2DDCBE5B38}">
      <dgm:prSet/>
      <dgm:spPr/>
      <dgm:t>
        <a:bodyPr/>
        <a:lstStyle/>
        <a:p>
          <a:endParaRPr lang="en-US"/>
        </a:p>
      </dgm:t>
    </dgm:pt>
    <dgm:pt modelId="{C908461C-41D9-4C0A-8FCB-5560DBA4AF74}" type="sibTrans" cxnId="{52286365-92DE-4F73-975B-5E2DDCBE5B38}">
      <dgm:prSet/>
      <dgm:spPr/>
      <dgm:t>
        <a:bodyPr/>
        <a:lstStyle/>
        <a:p>
          <a:endParaRPr lang="en-US"/>
        </a:p>
      </dgm:t>
    </dgm:pt>
    <dgm:pt modelId="{D8EDA5FB-4A69-4A5C-9B84-C60A889557D6}">
      <dgm:prSet phldrT="[Text]" custT="1"/>
      <dgm:spPr/>
      <dgm:t>
        <a:bodyPr/>
        <a:lstStyle/>
        <a:p>
          <a:r>
            <a:rPr lang="en-US" sz="2000" dirty="0"/>
            <a:t>Janette Canas</a:t>
          </a:r>
        </a:p>
        <a:p>
          <a:r>
            <a:rPr lang="en-US" sz="2000" dirty="0">
              <a:hlinkClick xmlns:r="http://schemas.openxmlformats.org/officeDocument/2006/relationships" r:id="rId2"/>
            </a:rPr>
            <a:t>Janette.Canas@apdcares.org</a:t>
          </a:r>
          <a:r>
            <a:rPr lang="en-US" sz="2000" dirty="0"/>
            <a:t> </a:t>
          </a:r>
        </a:p>
        <a:p>
          <a:r>
            <a:rPr lang="en-US" sz="2000" dirty="0"/>
            <a:t>850-414-8606</a:t>
          </a:r>
        </a:p>
      </dgm:t>
    </dgm:pt>
    <dgm:pt modelId="{2EB0CC53-0B05-48C3-99EF-809AE20AF6A6}" type="parTrans" cxnId="{04621BF3-0AC8-43E6-9D2A-3472EAF84BE2}">
      <dgm:prSet/>
      <dgm:spPr/>
      <dgm:t>
        <a:bodyPr/>
        <a:lstStyle/>
        <a:p>
          <a:endParaRPr lang="en-US"/>
        </a:p>
      </dgm:t>
    </dgm:pt>
    <dgm:pt modelId="{68E6B38B-1BA2-4E16-AFC3-C0187FE00238}" type="sibTrans" cxnId="{04621BF3-0AC8-43E6-9D2A-3472EAF84BE2}">
      <dgm:prSet/>
      <dgm:spPr/>
      <dgm:t>
        <a:bodyPr/>
        <a:lstStyle/>
        <a:p>
          <a:endParaRPr lang="en-US"/>
        </a:p>
      </dgm:t>
    </dgm:pt>
    <dgm:pt modelId="{67570164-C581-488A-8C98-32BECDCB917C}">
      <dgm:prSet phldrT="[Text]" custT="1"/>
      <dgm:spPr/>
      <dgm:t>
        <a:bodyPr/>
        <a:lstStyle/>
        <a:p>
          <a:r>
            <a:rPr lang="en-US" sz="2000" dirty="0"/>
            <a:t>Kari Anderson</a:t>
          </a:r>
        </a:p>
        <a:p>
          <a:r>
            <a:rPr lang="en-US" sz="2000" dirty="0">
              <a:hlinkClick xmlns:r="http://schemas.openxmlformats.org/officeDocument/2006/relationships" r:id="rId3"/>
            </a:rPr>
            <a:t>Kari.Anderson@apdcares.org</a:t>
          </a:r>
          <a:endParaRPr lang="en-US" sz="2000" dirty="0"/>
        </a:p>
        <a:p>
          <a:r>
            <a:rPr lang="en-US" sz="2000" dirty="0"/>
            <a:t>850-922-4204</a:t>
          </a:r>
        </a:p>
      </dgm:t>
    </dgm:pt>
    <dgm:pt modelId="{AAD527D8-E6ED-4725-AB8B-9F3ABD5EBE54}" type="parTrans" cxnId="{2FA0CA0B-3A57-4AE0-8F08-E5C037023BF2}">
      <dgm:prSet/>
      <dgm:spPr/>
      <dgm:t>
        <a:bodyPr/>
        <a:lstStyle/>
        <a:p>
          <a:endParaRPr lang="en-US"/>
        </a:p>
      </dgm:t>
    </dgm:pt>
    <dgm:pt modelId="{E9B09CAC-B723-4D5E-BE56-EA2BBD6594B5}" type="sibTrans" cxnId="{2FA0CA0B-3A57-4AE0-8F08-E5C037023BF2}">
      <dgm:prSet/>
      <dgm:spPr/>
      <dgm:t>
        <a:bodyPr/>
        <a:lstStyle/>
        <a:p>
          <a:endParaRPr lang="en-US"/>
        </a:p>
      </dgm:t>
    </dgm:pt>
    <dgm:pt modelId="{7D3A51BF-1E8F-40F7-9F48-F1C98B03BE10}" type="pres">
      <dgm:prSet presAssocID="{98BC482B-75B6-4869-B8E0-3C48136E02B2}" presName="Name0" presStyleCnt="0">
        <dgm:presLayoutVars>
          <dgm:chMax val="11"/>
          <dgm:chPref val="11"/>
          <dgm:dir/>
          <dgm:resizeHandles/>
        </dgm:presLayoutVars>
      </dgm:prSet>
      <dgm:spPr/>
    </dgm:pt>
    <dgm:pt modelId="{96F5A85E-5B3F-4D5C-A081-8531FF730088}" type="pres">
      <dgm:prSet presAssocID="{67570164-C581-488A-8C98-32BECDCB917C}" presName="Accent3" presStyleCnt="0"/>
      <dgm:spPr/>
    </dgm:pt>
    <dgm:pt modelId="{1E4D2BC9-ADE9-4693-9DA1-6F287DFA192D}" type="pres">
      <dgm:prSet presAssocID="{67570164-C581-488A-8C98-32BECDCB917C}" presName="Accent" presStyleLbl="node1" presStyleIdx="0" presStyleCnt="3"/>
      <dgm:spPr/>
    </dgm:pt>
    <dgm:pt modelId="{B6CEE937-9B96-4123-AB72-B74E104F39B5}" type="pres">
      <dgm:prSet presAssocID="{67570164-C581-488A-8C98-32BECDCB917C}" presName="ParentBackground3" presStyleCnt="0"/>
      <dgm:spPr/>
    </dgm:pt>
    <dgm:pt modelId="{61B3D379-8352-4924-A174-C5982B2FA305}" type="pres">
      <dgm:prSet presAssocID="{67570164-C581-488A-8C98-32BECDCB917C}" presName="ParentBackground" presStyleLbl="fgAcc1" presStyleIdx="0" presStyleCnt="3"/>
      <dgm:spPr/>
    </dgm:pt>
    <dgm:pt modelId="{BEA86C11-611F-4FEF-BB04-2B18F27ABF70}" type="pres">
      <dgm:prSet presAssocID="{67570164-C581-488A-8C98-32BECDCB917C}" presName="Parent3" presStyleLbl="revTx" presStyleIdx="0" presStyleCnt="0">
        <dgm:presLayoutVars>
          <dgm:chMax val="1"/>
          <dgm:chPref val="1"/>
          <dgm:bulletEnabled val="1"/>
        </dgm:presLayoutVars>
      </dgm:prSet>
      <dgm:spPr/>
    </dgm:pt>
    <dgm:pt modelId="{A1C25E52-51F6-4FE3-A478-64EEFC2B57C7}" type="pres">
      <dgm:prSet presAssocID="{D8EDA5FB-4A69-4A5C-9B84-C60A889557D6}" presName="Accent2" presStyleCnt="0"/>
      <dgm:spPr/>
    </dgm:pt>
    <dgm:pt modelId="{6BC7302D-CCB5-400C-9ABD-714A37ABDE3B}" type="pres">
      <dgm:prSet presAssocID="{D8EDA5FB-4A69-4A5C-9B84-C60A889557D6}" presName="Accent" presStyleLbl="node1" presStyleIdx="1" presStyleCnt="3"/>
      <dgm:spPr/>
    </dgm:pt>
    <dgm:pt modelId="{2BFC54A9-EAC4-4C80-AE2E-7DB075B7718B}" type="pres">
      <dgm:prSet presAssocID="{D8EDA5FB-4A69-4A5C-9B84-C60A889557D6}" presName="ParentBackground2" presStyleCnt="0"/>
      <dgm:spPr/>
    </dgm:pt>
    <dgm:pt modelId="{428898E9-6EAB-428C-B287-89320BCE3D28}" type="pres">
      <dgm:prSet presAssocID="{D8EDA5FB-4A69-4A5C-9B84-C60A889557D6}" presName="ParentBackground" presStyleLbl="fgAcc1" presStyleIdx="1" presStyleCnt="3"/>
      <dgm:spPr/>
    </dgm:pt>
    <dgm:pt modelId="{78BC5DE1-9FAC-4A63-8BB3-7BED5693940A}" type="pres">
      <dgm:prSet presAssocID="{D8EDA5FB-4A69-4A5C-9B84-C60A889557D6}" presName="Parent2" presStyleLbl="revTx" presStyleIdx="0" presStyleCnt="0">
        <dgm:presLayoutVars>
          <dgm:chMax val="1"/>
          <dgm:chPref val="1"/>
          <dgm:bulletEnabled val="1"/>
        </dgm:presLayoutVars>
      </dgm:prSet>
      <dgm:spPr/>
    </dgm:pt>
    <dgm:pt modelId="{185F3CD3-0F58-428B-AA69-FCC10CDD5717}" type="pres">
      <dgm:prSet presAssocID="{EBEF2D6E-5170-4103-9E42-61C6CC5EFA6C}" presName="Accent1" presStyleCnt="0"/>
      <dgm:spPr/>
    </dgm:pt>
    <dgm:pt modelId="{8D095A01-548B-4DEA-A10D-654B907A5474}" type="pres">
      <dgm:prSet presAssocID="{EBEF2D6E-5170-4103-9E42-61C6CC5EFA6C}" presName="Accent" presStyleLbl="node1" presStyleIdx="2" presStyleCnt="3"/>
      <dgm:spPr/>
    </dgm:pt>
    <dgm:pt modelId="{2C5E1D85-B601-4DF9-A062-9320064E5F7B}" type="pres">
      <dgm:prSet presAssocID="{EBEF2D6E-5170-4103-9E42-61C6CC5EFA6C}" presName="ParentBackground1" presStyleCnt="0"/>
      <dgm:spPr/>
    </dgm:pt>
    <dgm:pt modelId="{2650DA57-9891-492A-9C0D-58C28D568135}" type="pres">
      <dgm:prSet presAssocID="{EBEF2D6E-5170-4103-9E42-61C6CC5EFA6C}" presName="ParentBackground" presStyleLbl="fgAcc1" presStyleIdx="2" presStyleCnt="3" custLinFactNeighborX="-161" custLinFactNeighborY="-324"/>
      <dgm:spPr/>
    </dgm:pt>
    <dgm:pt modelId="{B219D8AB-8581-491E-BDA2-2A59EC55B623}" type="pres">
      <dgm:prSet presAssocID="{EBEF2D6E-5170-4103-9E42-61C6CC5EFA6C}" presName="Parent1" presStyleLbl="revTx" presStyleIdx="0" presStyleCnt="0">
        <dgm:presLayoutVars>
          <dgm:chMax val="1"/>
          <dgm:chPref val="1"/>
          <dgm:bulletEnabled val="1"/>
        </dgm:presLayoutVars>
      </dgm:prSet>
      <dgm:spPr/>
    </dgm:pt>
  </dgm:ptLst>
  <dgm:cxnLst>
    <dgm:cxn modelId="{F9586009-BCD0-4F69-959B-0D40CE3A316F}" type="presOf" srcId="{D8EDA5FB-4A69-4A5C-9B84-C60A889557D6}" destId="{78BC5DE1-9FAC-4A63-8BB3-7BED5693940A}" srcOrd="1" destOrd="0" presId="urn:microsoft.com/office/officeart/2011/layout/CircleProcess"/>
    <dgm:cxn modelId="{2FA0CA0B-3A57-4AE0-8F08-E5C037023BF2}" srcId="{98BC482B-75B6-4869-B8E0-3C48136E02B2}" destId="{67570164-C581-488A-8C98-32BECDCB917C}" srcOrd="2" destOrd="0" parTransId="{AAD527D8-E6ED-4725-AB8B-9F3ABD5EBE54}" sibTransId="{E9B09CAC-B723-4D5E-BE56-EA2BBD6594B5}"/>
    <dgm:cxn modelId="{52286365-92DE-4F73-975B-5E2DDCBE5B38}" srcId="{98BC482B-75B6-4869-B8E0-3C48136E02B2}" destId="{EBEF2D6E-5170-4103-9E42-61C6CC5EFA6C}" srcOrd="0" destOrd="0" parTransId="{80FF17E5-16F7-4F61-8C14-B79A2A863BC3}" sibTransId="{C908461C-41D9-4C0A-8FCB-5560DBA4AF74}"/>
    <dgm:cxn modelId="{566E987F-3269-48A6-9D38-3AC4C59C40FA}" type="presOf" srcId="{67570164-C581-488A-8C98-32BECDCB917C}" destId="{BEA86C11-611F-4FEF-BB04-2B18F27ABF70}" srcOrd="1" destOrd="0" presId="urn:microsoft.com/office/officeart/2011/layout/CircleProcess"/>
    <dgm:cxn modelId="{673F48BD-1246-416E-ABC9-56EFF8202B70}" type="presOf" srcId="{67570164-C581-488A-8C98-32BECDCB917C}" destId="{61B3D379-8352-4924-A174-C5982B2FA305}" srcOrd="0" destOrd="0" presId="urn:microsoft.com/office/officeart/2011/layout/CircleProcess"/>
    <dgm:cxn modelId="{4EA8DCBE-EED9-4977-9343-E51A0D643712}" type="presOf" srcId="{EBEF2D6E-5170-4103-9E42-61C6CC5EFA6C}" destId="{2650DA57-9891-492A-9C0D-58C28D568135}" srcOrd="0" destOrd="0" presId="urn:microsoft.com/office/officeart/2011/layout/CircleProcess"/>
    <dgm:cxn modelId="{D60E0AC5-D697-49FB-8E9C-1268006707C1}" type="presOf" srcId="{98BC482B-75B6-4869-B8E0-3C48136E02B2}" destId="{7D3A51BF-1E8F-40F7-9F48-F1C98B03BE10}" srcOrd="0" destOrd="0" presId="urn:microsoft.com/office/officeart/2011/layout/CircleProcess"/>
    <dgm:cxn modelId="{E1B6DBD9-DA8B-4A34-A19D-C74319F55E8C}" type="presOf" srcId="{D8EDA5FB-4A69-4A5C-9B84-C60A889557D6}" destId="{428898E9-6EAB-428C-B287-89320BCE3D28}" srcOrd="0" destOrd="0" presId="urn:microsoft.com/office/officeart/2011/layout/CircleProcess"/>
    <dgm:cxn modelId="{0E9628E4-C9AC-46B4-9BF2-B8702EE21973}" type="presOf" srcId="{EBEF2D6E-5170-4103-9E42-61C6CC5EFA6C}" destId="{B219D8AB-8581-491E-BDA2-2A59EC55B623}" srcOrd="1" destOrd="0" presId="urn:microsoft.com/office/officeart/2011/layout/CircleProcess"/>
    <dgm:cxn modelId="{04621BF3-0AC8-43E6-9D2A-3472EAF84BE2}" srcId="{98BC482B-75B6-4869-B8E0-3C48136E02B2}" destId="{D8EDA5FB-4A69-4A5C-9B84-C60A889557D6}" srcOrd="1" destOrd="0" parTransId="{2EB0CC53-0B05-48C3-99EF-809AE20AF6A6}" sibTransId="{68E6B38B-1BA2-4E16-AFC3-C0187FE00238}"/>
    <dgm:cxn modelId="{CC8A3B07-4400-43E7-9194-84FFAAC443B3}" type="presParOf" srcId="{7D3A51BF-1E8F-40F7-9F48-F1C98B03BE10}" destId="{96F5A85E-5B3F-4D5C-A081-8531FF730088}" srcOrd="0" destOrd="0" presId="urn:microsoft.com/office/officeart/2011/layout/CircleProcess"/>
    <dgm:cxn modelId="{1048CB3E-0055-4E5C-93C2-68D02B5EB24B}" type="presParOf" srcId="{96F5A85E-5B3F-4D5C-A081-8531FF730088}" destId="{1E4D2BC9-ADE9-4693-9DA1-6F287DFA192D}" srcOrd="0" destOrd="0" presId="urn:microsoft.com/office/officeart/2011/layout/CircleProcess"/>
    <dgm:cxn modelId="{20B3E5A0-36EF-42E0-88E6-AF7839376C31}" type="presParOf" srcId="{7D3A51BF-1E8F-40F7-9F48-F1C98B03BE10}" destId="{B6CEE937-9B96-4123-AB72-B74E104F39B5}" srcOrd="1" destOrd="0" presId="urn:microsoft.com/office/officeart/2011/layout/CircleProcess"/>
    <dgm:cxn modelId="{F2E60561-5758-4CCD-ADCB-DB9FED8ABB81}" type="presParOf" srcId="{B6CEE937-9B96-4123-AB72-B74E104F39B5}" destId="{61B3D379-8352-4924-A174-C5982B2FA305}" srcOrd="0" destOrd="0" presId="urn:microsoft.com/office/officeart/2011/layout/CircleProcess"/>
    <dgm:cxn modelId="{AC966C8B-BCC3-4467-9ED5-5A0D7D5BC4C7}" type="presParOf" srcId="{7D3A51BF-1E8F-40F7-9F48-F1C98B03BE10}" destId="{BEA86C11-611F-4FEF-BB04-2B18F27ABF70}" srcOrd="2" destOrd="0" presId="urn:microsoft.com/office/officeart/2011/layout/CircleProcess"/>
    <dgm:cxn modelId="{707B9C3C-1142-481D-B952-1F671D0A3124}" type="presParOf" srcId="{7D3A51BF-1E8F-40F7-9F48-F1C98B03BE10}" destId="{A1C25E52-51F6-4FE3-A478-64EEFC2B57C7}" srcOrd="3" destOrd="0" presId="urn:microsoft.com/office/officeart/2011/layout/CircleProcess"/>
    <dgm:cxn modelId="{D4AA4366-B4DE-48BC-B774-14A74E6EE632}" type="presParOf" srcId="{A1C25E52-51F6-4FE3-A478-64EEFC2B57C7}" destId="{6BC7302D-CCB5-400C-9ABD-714A37ABDE3B}" srcOrd="0" destOrd="0" presId="urn:microsoft.com/office/officeart/2011/layout/CircleProcess"/>
    <dgm:cxn modelId="{37D78D8E-169A-4F3F-9AFC-AB0685C0B131}" type="presParOf" srcId="{7D3A51BF-1E8F-40F7-9F48-F1C98B03BE10}" destId="{2BFC54A9-EAC4-4C80-AE2E-7DB075B7718B}" srcOrd="4" destOrd="0" presId="urn:microsoft.com/office/officeart/2011/layout/CircleProcess"/>
    <dgm:cxn modelId="{09236236-97A4-448B-9714-B4917777ED2A}" type="presParOf" srcId="{2BFC54A9-EAC4-4C80-AE2E-7DB075B7718B}" destId="{428898E9-6EAB-428C-B287-89320BCE3D28}" srcOrd="0" destOrd="0" presId="urn:microsoft.com/office/officeart/2011/layout/CircleProcess"/>
    <dgm:cxn modelId="{A1BF97EE-89EF-4021-92DB-B0210E72AC7F}" type="presParOf" srcId="{7D3A51BF-1E8F-40F7-9F48-F1C98B03BE10}" destId="{78BC5DE1-9FAC-4A63-8BB3-7BED5693940A}" srcOrd="5" destOrd="0" presId="urn:microsoft.com/office/officeart/2011/layout/CircleProcess"/>
    <dgm:cxn modelId="{760E27D6-AE80-4F7B-9B29-99C063956F06}" type="presParOf" srcId="{7D3A51BF-1E8F-40F7-9F48-F1C98B03BE10}" destId="{185F3CD3-0F58-428B-AA69-FCC10CDD5717}" srcOrd="6" destOrd="0" presId="urn:microsoft.com/office/officeart/2011/layout/CircleProcess"/>
    <dgm:cxn modelId="{B63FFBBC-C626-43B5-911E-5D7C50428A88}" type="presParOf" srcId="{185F3CD3-0F58-428B-AA69-FCC10CDD5717}" destId="{8D095A01-548B-4DEA-A10D-654B907A5474}" srcOrd="0" destOrd="0" presId="urn:microsoft.com/office/officeart/2011/layout/CircleProcess"/>
    <dgm:cxn modelId="{B19CEC47-0E4E-4530-8E6B-FF2BEA24FC8C}" type="presParOf" srcId="{7D3A51BF-1E8F-40F7-9F48-F1C98B03BE10}" destId="{2C5E1D85-B601-4DF9-A062-9320064E5F7B}" srcOrd="7" destOrd="0" presId="urn:microsoft.com/office/officeart/2011/layout/CircleProcess"/>
    <dgm:cxn modelId="{7F47F329-5B9B-4786-B6AD-122A2BC504D3}" type="presParOf" srcId="{2C5E1D85-B601-4DF9-A062-9320064E5F7B}" destId="{2650DA57-9891-492A-9C0D-58C28D568135}" srcOrd="0" destOrd="0" presId="urn:microsoft.com/office/officeart/2011/layout/CircleProcess"/>
    <dgm:cxn modelId="{44A7206F-1404-4E23-B2DF-AA85F1B6A68C}" type="presParOf" srcId="{7D3A51BF-1E8F-40F7-9F48-F1C98B03BE10}" destId="{B219D8AB-8581-491E-BDA2-2A59EC55B623}"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07B92-F46B-4A01-B473-9E626503385D}">
      <dsp:nvSpPr>
        <dsp:cNvPr id="0" name=""/>
        <dsp:cNvSpPr/>
      </dsp:nvSpPr>
      <dsp:spPr>
        <a:xfrm>
          <a:off x="0" y="516"/>
          <a:ext cx="84524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98AEC3-933B-404E-A741-D7A5E0546D4F}">
      <dsp:nvSpPr>
        <dsp:cNvPr id="0" name=""/>
        <dsp:cNvSpPr/>
      </dsp:nvSpPr>
      <dsp:spPr>
        <a:xfrm>
          <a:off x="0" y="516"/>
          <a:ext cx="8452470" cy="6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About our Agency</a:t>
          </a:r>
        </a:p>
      </dsp:txBody>
      <dsp:txXfrm>
        <a:off x="0" y="516"/>
        <a:ext cx="8452470" cy="604320"/>
      </dsp:txXfrm>
    </dsp:sp>
    <dsp:sp modelId="{4B15A9C7-C258-4F9B-9F2F-14AD3B8B600D}">
      <dsp:nvSpPr>
        <dsp:cNvPr id="0" name=""/>
        <dsp:cNvSpPr/>
      </dsp:nvSpPr>
      <dsp:spPr>
        <a:xfrm>
          <a:off x="0" y="604837"/>
          <a:ext cx="84524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5639C-927B-4D71-9A4D-B35F539445D2}">
      <dsp:nvSpPr>
        <dsp:cNvPr id="0" name=""/>
        <dsp:cNvSpPr/>
      </dsp:nvSpPr>
      <dsp:spPr>
        <a:xfrm>
          <a:off x="0" y="604837"/>
          <a:ext cx="8452470" cy="6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Florida Statutes</a:t>
          </a:r>
        </a:p>
      </dsp:txBody>
      <dsp:txXfrm>
        <a:off x="0" y="604837"/>
        <a:ext cx="8452470" cy="604320"/>
      </dsp:txXfrm>
    </dsp:sp>
    <dsp:sp modelId="{34050379-F381-45BE-B122-41ACB653BBFE}">
      <dsp:nvSpPr>
        <dsp:cNvPr id="0" name=""/>
        <dsp:cNvSpPr/>
      </dsp:nvSpPr>
      <dsp:spPr>
        <a:xfrm>
          <a:off x="0" y="1209158"/>
          <a:ext cx="84524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A7B26A-8C2E-4CD0-A8FB-A10940B7E03C}">
      <dsp:nvSpPr>
        <dsp:cNvPr id="0" name=""/>
        <dsp:cNvSpPr/>
      </dsp:nvSpPr>
      <dsp:spPr>
        <a:xfrm>
          <a:off x="0" y="1209158"/>
          <a:ext cx="8452470" cy="6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Abuse, Neglect, and Exploitation</a:t>
          </a:r>
        </a:p>
      </dsp:txBody>
      <dsp:txXfrm>
        <a:off x="0" y="1209158"/>
        <a:ext cx="8452470" cy="604320"/>
      </dsp:txXfrm>
    </dsp:sp>
    <dsp:sp modelId="{C5AEB79B-7BF9-49A3-BFEA-5098F7CB9106}">
      <dsp:nvSpPr>
        <dsp:cNvPr id="0" name=""/>
        <dsp:cNvSpPr/>
      </dsp:nvSpPr>
      <dsp:spPr>
        <a:xfrm>
          <a:off x="0" y="1813479"/>
          <a:ext cx="84524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540552-7F95-441A-91C1-36BA4F81F530}">
      <dsp:nvSpPr>
        <dsp:cNvPr id="0" name=""/>
        <dsp:cNvSpPr/>
      </dsp:nvSpPr>
      <dsp:spPr>
        <a:xfrm>
          <a:off x="0" y="1813479"/>
          <a:ext cx="8452470" cy="6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National Statistics</a:t>
          </a:r>
        </a:p>
      </dsp:txBody>
      <dsp:txXfrm>
        <a:off x="0" y="1813479"/>
        <a:ext cx="8452470" cy="604320"/>
      </dsp:txXfrm>
    </dsp:sp>
    <dsp:sp modelId="{1B3BD4B9-7212-4332-A38B-F0B9C05D9712}">
      <dsp:nvSpPr>
        <dsp:cNvPr id="0" name=""/>
        <dsp:cNvSpPr/>
      </dsp:nvSpPr>
      <dsp:spPr>
        <a:xfrm>
          <a:off x="0" y="2417800"/>
          <a:ext cx="84524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BDB50C-F8C3-415D-AA1B-0375E78C7127}">
      <dsp:nvSpPr>
        <dsp:cNvPr id="0" name=""/>
        <dsp:cNvSpPr/>
      </dsp:nvSpPr>
      <dsp:spPr>
        <a:xfrm>
          <a:off x="0" y="2417800"/>
          <a:ext cx="8452470" cy="6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Bullying</a:t>
          </a:r>
        </a:p>
      </dsp:txBody>
      <dsp:txXfrm>
        <a:off x="0" y="2417800"/>
        <a:ext cx="8452470" cy="604320"/>
      </dsp:txXfrm>
    </dsp:sp>
    <dsp:sp modelId="{A14C08F3-6BBD-421A-A437-F963C7101F2A}">
      <dsp:nvSpPr>
        <dsp:cNvPr id="0" name=""/>
        <dsp:cNvSpPr/>
      </dsp:nvSpPr>
      <dsp:spPr>
        <a:xfrm>
          <a:off x="0" y="3022121"/>
          <a:ext cx="84524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ADFB14-9129-4D7A-BE0E-77DB88DC4C66}">
      <dsp:nvSpPr>
        <dsp:cNvPr id="0" name=""/>
        <dsp:cNvSpPr/>
      </dsp:nvSpPr>
      <dsp:spPr>
        <a:xfrm>
          <a:off x="0" y="3022121"/>
          <a:ext cx="8452470" cy="6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Prevention Methods</a:t>
          </a:r>
        </a:p>
      </dsp:txBody>
      <dsp:txXfrm>
        <a:off x="0" y="3022121"/>
        <a:ext cx="8452470" cy="604320"/>
      </dsp:txXfrm>
    </dsp:sp>
    <dsp:sp modelId="{C690E969-C1F7-4B06-8CA3-37497DA69F9D}">
      <dsp:nvSpPr>
        <dsp:cNvPr id="0" name=""/>
        <dsp:cNvSpPr/>
      </dsp:nvSpPr>
      <dsp:spPr>
        <a:xfrm>
          <a:off x="0" y="3626442"/>
          <a:ext cx="845247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CF7DB4-5A9C-451E-8134-6378C5A4E73C}">
      <dsp:nvSpPr>
        <dsp:cNvPr id="0" name=""/>
        <dsp:cNvSpPr/>
      </dsp:nvSpPr>
      <dsp:spPr>
        <a:xfrm>
          <a:off x="0" y="3626442"/>
          <a:ext cx="8452470" cy="6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Reporting and Barriers</a:t>
          </a:r>
        </a:p>
      </dsp:txBody>
      <dsp:txXfrm>
        <a:off x="0" y="3626442"/>
        <a:ext cx="8452470" cy="604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F1B74-8068-470A-8992-5C34085F1C17}">
      <dsp:nvSpPr>
        <dsp:cNvPr id="0" name=""/>
        <dsp:cNvSpPr/>
      </dsp:nvSpPr>
      <dsp:spPr>
        <a:xfrm rot="5400000">
          <a:off x="3678513" y="116595"/>
          <a:ext cx="1743065" cy="1541704"/>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55625">
            <a:lnSpc>
              <a:spcPct val="90000"/>
            </a:lnSpc>
            <a:spcBef>
              <a:spcPct val="0"/>
            </a:spcBef>
            <a:spcAft>
              <a:spcPct val="35000"/>
            </a:spcAft>
            <a:buNone/>
          </a:pPr>
          <a:r>
            <a:rPr lang="en-US" sz="1250" kern="1200" dirty="0">
              <a:latin typeface="Arial" panose="020B0604020202020204" pitchFamily="34" charset="0"/>
              <a:cs typeface="Arial" panose="020B0604020202020204" pitchFamily="34" charset="0"/>
            </a:rPr>
            <a:t>Inappropriate or unwanted touching of sexual parts</a:t>
          </a:r>
          <a:endParaRPr lang="en-AS" sz="1250" kern="1200" dirty="0">
            <a:latin typeface="Arial" panose="020B0604020202020204" pitchFamily="34" charset="0"/>
            <a:cs typeface="Arial" panose="020B0604020202020204" pitchFamily="34" charset="0"/>
          </a:endParaRPr>
        </a:p>
      </dsp:txBody>
      <dsp:txXfrm rot="-5400000">
        <a:off x="4021302" y="289646"/>
        <a:ext cx="1057486" cy="1195603"/>
      </dsp:txXfrm>
    </dsp:sp>
    <dsp:sp modelId="{850BBDA4-1C62-4314-8D9B-48517A882286}">
      <dsp:nvSpPr>
        <dsp:cNvPr id="0" name=""/>
        <dsp:cNvSpPr/>
      </dsp:nvSpPr>
      <dsp:spPr>
        <a:xfrm>
          <a:off x="5367680" y="355825"/>
          <a:ext cx="1977634" cy="106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Mistreating service animals (9.208(3), F.S.)</a:t>
          </a:r>
        </a:p>
        <a:p>
          <a:pPr marL="0" lvl="0" indent="0" algn="l" defTabSz="711200">
            <a:lnSpc>
              <a:spcPct val="90000"/>
            </a:lnSpc>
            <a:spcBef>
              <a:spcPct val="0"/>
            </a:spcBef>
            <a:spcAft>
              <a:spcPct val="35000"/>
            </a:spcAft>
            <a:buNone/>
          </a:pPr>
          <a:endParaRPr lang="en-AS" sz="2700" kern="1200" dirty="0">
            <a:latin typeface="Arial" panose="020B0604020202020204" pitchFamily="34" charset="0"/>
            <a:cs typeface="Arial" panose="020B0604020202020204" pitchFamily="34" charset="0"/>
          </a:endParaRPr>
        </a:p>
      </dsp:txBody>
      <dsp:txXfrm>
        <a:off x="5367680" y="355825"/>
        <a:ext cx="1977634" cy="1063244"/>
      </dsp:txXfrm>
    </dsp:sp>
    <dsp:sp modelId="{B5E9F8B2-E7C9-4D74-973D-9CC1AA2221AB}">
      <dsp:nvSpPr>
        <dsp:cNvPr id="0" name=""/>
        <dsp:cNvSpPr/>
      </dsp:nvSpPr>
      <dsp:spPr>
        <a:xfrm rot="5400000">
          <a:off x="1998967" y="84258"/>
          <a:ext cx="1772074" cy="1606379"/>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Arial" panose="020B0604020202020204" pitchFamily="34" charset="0"/>
              <a:cs typeface="Arial" panose="020B0604020202020204" pitchFamily="34" charset="0"/>
            </a:rPr>
            <a:t>Pushing, Hitting</a:t>
          </a:r>
          <a:endParaRPr lang="en-AS" sz="1800" b="0" kern="1200" dirty="0">
            <a:latin typeface="Arial" panose="020B0604020202020204" pitchFamily="34" charset="0"/>
            <a:cs typeface="Arial" panose="020B0604020202020204" pitchFamily="34" charset="0"/>
          </a:endParaRPr>
        </a:p>
      </dsp:txBody>
      <dsp:txXfrm rot="-5400000">
        <a:off x="2337027" y="282949"/>
        <a:ext cx="1095953" cy="1208998"/>
      </dsp:txXfrm>
    </dsp:sp>
    <dsp:sp modelId="{CFEE8FFF-CFDD-46E8-B1C4-A59F29401EAE}">
      <dsp:nvSpPr>
        <dsp:cNvPr id="0" name=""/>
        <dsp:cNvSpPr/>
      </dsp:nvSpPr>
      <dsp:spPr>
        <a:xfrm rot="5400000">
          <a:off x="2828298" y="1620732"/>
          <a:ext cx="1772074" cy="1541704"/>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Mistreating Service Animals</a:t>
          </a:r>
          <a:endParaRPr lang="en-AS" sz="1500" kern="1200" dirty="0">
            <a:latin typeface="Arial" panose="020B0604020202020204" pitchFamily="34" charset="0"/>
            <a:cs typeface="Arial" panose="020B0604020202020204" pitchFamily="34" charset="0"/>
          </a:endParaRPr>
        </a:p>
      </dsp:txBody>
      <dsp:txXfrm rot="-5400000">
        <a:off x="3183732" y="1781695"/>
        <a:ext cx="1061206" cy="1219778"/>
      </dsp:txXfrm>
    </dsp:sp>
    <dsp:sp modelId="{73A4F6D1-6348-440B-9E8C-A0B0340E2B95}">
      <dsp:nvSpPr>
        <dsp:cNvPr id="0" name=""/>
        <dsp:cNvSpPr/>
      </dsp:nvSpPr>
      <dsp:spPr>
        <a:xfrm>
          <a:off x="1013904" y="2101882"/>
          <a:ext cx="1741518" cy="59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Taunting, emotional stress</a:t>
          </a:r>
          <a:endParaRPr lang="en-AS" sz="1600" kern="1200" dirty="0">
            <a:latin typeface="Arial" panose="020B0604020202020204" pitchFamily="34" charset="0"/>
            <a:cs typeface="Arial" panose="020B0604020202020204" pitchFamily="34" charset="0"/>
          </a:endParaRPr>
        </a:p>
      </dsp:txBody>
      <dsp:txXfrm>
        <a:off x="1013904" y="2101882"/>
        <a:ext cx="1741518" cy="598457"/>
      </dsp:txXfrm>
    </dsp:sp>
    <dsp:sp modelId="{E9D15077-F078-4F9B-B616-B6A21CEEF182}">
      <dsp:nvSpPr>
        <dsp:cNvPr id="0" name=""/>
        <dsp:cNvSpPr/>
      </dsp:nvSpPr>
      <dsp:spPr>
        <a:xfrm rot="5400000">
          <a:off x="4483811" y="1630265"/>
          <a:ext cx="1772074" cy="1541704"/>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b="0" kern="1200" dirty="0">
              <a:latin typeface="Arial" panose="020B0604020202020204" pitchFamily="34" charset="0"/>
              <a:cs typeface="Arial" panose="020B0604020202020204" pitchFamily="34" charset="0"/>
            </a:rPr>
            <a:t>Withholding food or medications</a:t>
          </a:r>
          <a:endParaRPr lang="en-AS" sz="1500" b="0" kern="1200" dirty="0">
            <a:latin typeface="Arial" panose="020B0604020202020204" pitchFamily="34" charset="0"/>
            <a:cs typeface="Arial" panose="020B0604020202020204" pitchFamily="34" charset="0"/>
          </a:endParaRPr>
        </a:p>
      </dsp:txBody>
      <dsp:txXfrm rot="-5400000">
        <a:off x="4839245" y="1791228"/>
        <a:ext cx="1061206" cy="1219778"/>
      </dsp:txXfrm>
    </dsp:sp>
    <dsp:sp modelId="{03531874-8972-4D5B-BE4A-CD7BEA6D6ADB}">
      <dsp:nvSpPr>
        <dsp:cNvPr id="0" name=""/>
        <dsp:cNvSpPr/>
      </dsp:nvSpPr>
      <dsp:spPr>
        <a:xfrm rot="5400000">
          <a:off x="3664008" y="3124868"/>
          <a:ext cx="1772074" cy="1541704"/>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Burns, Bruises</a:t>
          </a:r>
          <a:endParaRPr lang="en-AS" sz="1600" kern="1200" dirty="0">
            <a:latin typeface="Arial" panose="020B0604020202020204" pitchFamily="34" charset="0"/>
            <a:cs typeface="Arial" panose="020B0604020202020204" pitchFamily="34" charset="0"/>
          </a:endParaRPr>
        </a:p>
      </dsp:txBody>
      <dsp:txXfrm rot="-5400000">
        <a:off x="4019442" y="3285831"/>
        <a:ext cx="1061206" cy="1219778"/>
      </dsp:txXfrm>
    </dsp:sp>
    <dsp:sp modelId="{8F918E6F-16A0-4E62-B492-E5A9560DEB88}">
      <dsp:nvSpPr>
        <dsp:cNvPr id="0" name=""/>
        <dsp:cNvSpPr/>
      </dsp:nvSpPr>
      <dsp:spPr>
        <a:xfrm>
          <a:off x="5367680" y="3364098"/>
          <a:ext cx="1977634" cy="106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Sudden Difficulty Walking or Sitting</a:t>
          </a:r>
          <a:endParaRPr lang="en-AS" sz="1600" kern="1200" dirty="0">
            <a:latin typeface="Arial" panose="020B0604020202020204" pitchFamily="34" charset="0"/>
            <a:cs typeface="Arial" panose="020B0604020202020204" pitchFamily="34" charset="0"/>
          </a:endParaRPr>
        </a:p>
      </dsp:txBody>
      <dsp:txXfrm>
        <a:off x="5367680" y="3364098"/>
        <a:ext cx="1977634" cy="1063244"/>
      </dsp:txXfrm>
    </dsp:sp>
    <dsp:sp modelId="{434ED6A7-8D59-46AB-B885-94124AED9EB4}">
      <dsp:nvSpPr>
        <dsp:cNvPr id="0" name=""/>
        <dsp:cNvSpPr/>
      </dsp:nvSpPr>
      <dsp:spPr>
        <a:xfrm rot="5400000">
          <a:off x="1998967" y="3124868"/>
          <a:ext cx="1772074" cy="1541704"/>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Injuries in Unlikely Places</a:t>
          </a:r>
          <a:endParaRPr lang="en-AS" sz="1800" kern="1200" dirty="0">
            <a:latin typeface="Arial" panose="020B0604020202020204" pitchFamily="34" charset="0"/>
            <a:cs typeface="Arial" panose="020B0604020202020204" pitchFamily="34" charset="0"/>
          </a:endParaRPr>
        </a:p>
      </dsp:txBody>
      <dsp:txXfrm rot="-5400000">
        <a:off x="2354401" y="3285831"/>
        <a:ext cx="1061206" cy="12197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36714-8412-4CDF-B690-1A401D912938}">
      <dsp:nvSpPr>
        <dsp:cNvPr id="0" name=""/>
        <dsp:cNvSpPr/>
      </dsp:nvSpPr>
      <dsp:spPr>
        <a:xfrm>
          <a:off x="3154679" y="68447"/>
          <a:ext cx="4732020" cy="193572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Focus on what you can do</a:t>
          </a:r>
          <a:endParaRPr lang="en-AS" sz="2600" kern="1200" dirty="0">
            <a:latin typeface="Arial" panose="020B0604020202020204" pitchFamily="34" charset="0"/>
            <a:cs typeface="Arial" panose="020B0604020202020204" pitchFamily="34" charset="0"/>
          </a:endParaRPr>
        </a:p>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Set Goals you can reach</a:t>
          </a:r>
          <a:endParaRPr lang="en-AS" sz="2600" kern="1200" dirty="0">
            <a:latin typeface="Arial" panose="020B0604020202020204" pitchFamily="34" charset="0"/>
            <a:cs typeface="Arial" panose="020B0604020202020204" pitchFamily="34" charset="0"/>
          </a:endParaRPr>
        </a:p>
      </dsp:txBody>
      <dsp:txXfrm>
        <a:off x="3154679" y="310413"/>
        <a:ext cx="4006122" cy="1451795"/>
      </dsp:txXfrm>
    </dsp:sp>
    <dsp:sp modelId="{0798A5EB-752B-491E-A0EB-6D1512174D26}">
      <dsp:nvSpPr>
        <dsp:cNvPr id="0" name=""/>
        <dsp:cNvSpPr/>
      </dsp:nvSpPr>
      <dsp:spPr>
        <a:xfrm>
          <a:off x="0" y="531"/>
          <a:ext cx="3154680" cy="2071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i="0" u="none" strike="noStrike" kern="1200" baseline="0" dirty="0">
              <a:latin typeface="Arial" panose="020B0604020202020204" pitchFamily="34" charset="0"/>
              <a:cs typeface="Arial" panose="020B0604020202020204" pitchFamily="34" charset="0"/>
            </a:rPr>
            <a:t>Caregiver stress and burnout can be a risk factor for abuse</a:t>
          </a:r>
          <a:endParaRPr lang="en-AS" sz="2900" kern="1200" dirty="0">
            <a:latin typeface="Arial" panose="020B0604020202020204" pitchFamily="34" charset="0"/>
            <a:cs typeface="Arial" panose="020B0604020202020204" pitchFamily="34" charset="0"/>
          </a:endParaRPr>
        </a:p>
      </dsp:txBody>
      <dsp:txXfrm>
        <a:off x="101125" y="101656"/>
        <a:ext cx="2952430" cy="1869309"/>
      </dsp:txXfrm>
    </dsp:sp>
    <dsp:sp modelId="{27795A31-2D39-48FD-BC8C-2B3A7DA6B1AE}">
      <dsp:nvSpPr>
        <dsp:cNvPr id="0" name=""/>
        <dsp:cNvSpPr/>
      </dsp:nvSpPr>
      <dsp:spPr>
        <a:xfrm>
          <a:off x="3154679" y="2279246"/>
          <a:ext cx="4732020" cy="207155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Ask for and accept help</a:t>
          </a:r>
          <a:endParaRPr lang="en-AS" sz="2600" kern="1200" dirty="0">
            <a:latin typeface="Arial" panose="020B0604020202020204" pitchFamily="34" charset="0"/>
            <a:cs typeface="Arial" panose="020B0604020202020204" pitchFamily="34" charset="0"/>
          </a:endParaRPr>
        </a:p>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Make a list of ways in which others can help you</a:t>
          </a:r>
          <a:endParaRPr lang="en-AS" sz="2600" kern="1200" dirty="0">
            <a:latin typeface="Arial" panose="020B0604020202020204" pitchFamily="34" charset="0"/>
            <a:cs typeface="Arial" panose="020B0604020202020204" pitchFamily="34" charset="0"/>
          </a:endParaRPr>
        </a:p>
      </dsp:txBody>
      <dsp:txXfrm>
        <a:off x="3154679" y="2538191"/>
        <a:ext cx="3955185" cy="1553669"/>
      </dsp:txXfrm>
    </dsp:sp>
    <dsp:sp modelId="{0F8ACF68-FE92-4688-B1A0-125E5E5D7A35}">
      <dsp:nvSpPr>
        <dsp:cNvPr id="0" name=""/>
        <dsp:cNvSpPr/>
      </dsp:nvSpPr>
      <dsp:spPr>
        <a:xfrm>
          <a:off x="0" y="2279246"/>
          <a:ext cx="3154680" cy="2071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Caregiver may be experiencing their own personal trauma</a:t>
          </a:r>
          <a:endParaRPr lang="en-AS" sz="2900" kern="1200" dirty="0">
            <a:latin typeface="Arial" panose="020B0604020202020204" pitchFamily="34" charset="0"/>
            <a:cs typeface="Arial" panose="020B0604020202020204" pitchFamily="34" charset="0"/>
          </a:endParaRPr>
        </a:p>
      </dsp:txBody>
      <dsp:txXfrm>
        <a:off x="101125" y="2380371"/>
        <a:ext cx="2952430" cy="18693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BA2FF-6DA0-4F03-A9C0-033B251931F4}">
      <dsp:nvSpPr>
        <dsp:cNvPr id="0" name=""/>
        <dsp:cNvSpPr/>
      </dsp:nvSpPr>
      <dsp:spPr>
        <a:xfrm>
          <a:off x="75347" y="204648"/>
          <a:ext cx="2365173" cy="16077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Occurs on Social media platforms, such as Facebook, Instagram, snapchat, and Twitter</a:t>
          </a:r>
        </a:p>
      </dsp:txBody>
      <dsp:txXfrm>
        <a:off x="75347" y="204648"/>
        <a:ext cx="2365173" cy="1607705"/>
      </dsp:txXfrm>
    </dsp:sp>
    <dsp:sp modelId="{7DD6F045-FC18-42A8-8387-6501F93495A4}">
      <dsp:nvSpPr>
        <dsp:cNvPr id="0" name=""/>
        <dsp:cNvSpPr/>
      </dsp:nvSpPr>
      <dsp:spPr>
        <a:xfrm>
          <a:off x="5256778" y="253957"/>
          <a:ext cx="2583082" cy="1549849"/>
        </a:xfrm>
        <a:prstGeom prst="rect">
          <a:avLst/>
        </a:prstGeom>
        <a:solidFill>
          <a:schemeClr val="accent4">
            <a:hueOff val="411359"/>
            <a:satOff val="1783"/>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Text Message</a:t>
          </a:r>
        </a:p>
      </dsp:txBody>
      <dsp:txXfrm>
        <a:off x="5256778" y="253957"/>
        <a:ext cx="2583082" cy="1549849"/>
      </dsp:txXfrm>
    </dsp:sp>
    <dsp:sp modelId="{F0C0E291-399A-4806-A51A-407744312D49}">
      <dsp:nvSpPr>
        <dsp:cNvPr id="0" name=""/>
        <dsp:cNvSpPr/>
      </dsp:nvSpPr>
      <dsp:spPr>
        <a:xfrm>
          <a:off x="5232006" y="3090538"/>
          <a:ext cx="2583082" cy="1549849"/>
        </a:xfrm>
        <a:prstGeom prst="rect">
          <a:avLst/>
        </a:prstGeom>
        <a:solidFill>
          <a:schemeClr val="accent4">
            <a:hueOff val="822717"/>
            <a:satOff val="3566"/>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Instant Message</a:t>
          </a:r>
        </a:p>
      </dsp:txBody>
      <dsp:txXfrm>
        <a:off x="5232006" y="3090538"/>
        <a:ext cx="2583082" cy="1549849"/>
      </dsp:txXfrm>
    </dsp:sp>
    <dsp:sp modelId="{84D35044-0860-4BB1-AD36-91C0A5860B75}">
      <dsp:nvSpPr>
        <dsp:cNvPr id="0" name=""/>
        <dsp:cNvSpPr/>
      </dsp:nvSpPr>
      <dsp:spPr>
        <a:xfrm>
          <a:off x="0" y="3062813"/>
          <a:ext cx="2404746" cy="1549849"/>
        </a:xfrm>
        <a:prstGeom prst="rect">
          <a:avLst/>
        </a:prstGeom>
        <a:solidFill>
          <a:schemeClr val="accent4">
            <a:hueOff val="1234076"/>
            <a:satOff val="5349"/>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Email</a:t>
          </a:r>
          <a:endParaRPr lang="en-AS" sz="1800" kern="1200" dirty="0">
            <a:latin typeface="Arial" panose="020B0604020202020204" pitchFamily="34" charset="0"/>
            <a:cs typeface="Arial" panose="020B0604020202020204" pitchFamily="34" charset="0"/>
          </a:endParaRPr>
        </a:p>
      </dsp:txBody>
      <dsp:txXfrm>
        <a:off x="0" y="3062813"/>
        <a:ext cx="2404746" cy="1549849"/>
      </dsp:txXfrm>
    </dsp:sp>
    <dsp:sp modelId="{75FE11FD-5307-493A-A9F3-0EAA3CCDF473}">
      <dsp:nvSpPr>
        <dsp:cNvPr id="0" name=""/>
        <dsp:cNvSpPr/>
      </dsp:nvSpPr>
      <dsp:spPr>
        <a:xfrm>
          <a:off x="2551077" y="1268460"/>
          <a:ext cx="2573731" cy="2108539"/>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551077" y="1268460"/>
        <a:ext cx="2573731" cy="21085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BA2FF-6DA0-4F03-A9C0-033B251931F4}">
      <dsp:nvSpPr>
        <dsp:cNvPr id="0" name=""/>
        <dsp:cNvSpPr/>
      </dsp:nvSpPr>
      <dsp:spPr>
        <a:xfrm>
          <a:off x="0" y="700997"/>
          <a:ext cx="2516244" cy="150974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Telephone:</a:t>
          </a:r>
        </a:p>
        <a:p>
          <a:pPr marL="0" lvl="0" indent="0" algn="ctr"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1-800-6-ABUSE (2873)</a:t>
          </a:r>
        </a:p>
      </dsp:txBody>
      <dsp:txXfrm>
        <a:off x="0" y="700997"/>
        <a:ext cx="2516244" cy="1509746"/>
      </dsp:txXfrm>
    </dsp:sp>
    <dsp:sp modelId="{F0C0E291-399A-4806-A51A-407744312D49}">
      <dsp:nvSpPr>
        <dsp:cNvPr id="0" name=""/>
        <dsp:cNvSpPr/>
      </dsp:nvSpPr>
      <dsp:spPr>
        <a:xfrm>
          <a:off x="2767869" y="691260"/>
          <a:ext cx="2516244" cy="1509746"/>
        </a:xfrm>
        <a:prstGeom prst="rect">
          <a:avLst/>
        </a:prstGeom>
        <a:solidFill>
          <a:schemeClr val="accent4">
            <a:hueOff val="329087"/>
            <a:satOff val="1426"/>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Fax:</a:t>
          </a:r>
        </a:p>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1-800-914-0004</a:t>
          </a:r>
        </a:p>
      </dsp:txBody>
      <dsp:txXfrm>
        <a:off x="2767869" y="691260"/>
        <a:ext cx="2516244" cy="1509746"/>
      </dsp:txXfrm>
    </dsp:sp>
    <dsp:sp modelId="{75FE11FD-5307-493A-A9F3-0EAA3CCDF473}">
      <dsp:nvSpPr>
        <dsp:cNvPr id="0" name=""/>
        <dsp:cNvSpPr/>
      </dsp:nvSpPr>
      <dsp:spPr>
        <a:xfrm>
          <a:off x="5535738" y="700997"/>
          <a:ext cx="2516244" cy="1509746"/>
        </a:xfrm>
        <a:prstGeom prst="rect">
          <a:avLst/>
        </a:prstGeom>
        <a:solidFill>
          <a:schemeClr val="accent4">
            <a:hueOff val="658174"/>
            <a:satOff val="2853"/>
            <a:lumOff val="1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Telephone Device for Deaf (TDD): </a:t>
          </a:r>
        </a:p>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1-800-955-8771</a:t>
          </a:r>
        </a:p>
      </dsp:txBody>
      <dsp:txXfrm>
        <a:off x="5535738" y="700997"/>
        <a:ext cx="2516244" cy="1509746"/>
      </dsp:txXfrm>
    </dsp:sp>
    <dsp:sp modelId="{6B4F53BA-9FCE-4DCB-9121-2CADD98DFD62}">
      <dsp:nvSpPr>
        <dsp:cNvPr id="0" name=""/>
        <dsp:cNvSpPr/>
      </dsp:nvSpPr>
      <dsp:spPr>
        <a:xfrm>
          <a:off x="0" y="2462369"/>
          <a:ext cx="2516244" cy="1509746"/>
        </a:xfrm>
        <a:prstGeom prst="rect">
          <a:avLst/>
        </a:prstGeom>
        <a:solidFill>
          <a:schemeClr val="accent4">
            <a:hueOff val="987261"/>
            <a:satOff val="4279"/>
            <a:lumOff val="2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Florida Relay: </a:t>
          </a:r>
          <a:r>
            <a:rPr lang="en-US" sz="2400" kern="1200" dirty="0">
              <a:latin typeface="Arial" panose="020B0604020202020204" pitchFamily="34" charset="0"/>
              <a:cs typeface="Arial" panose="020B0604020202020204" pitchFamily="34" charset="0"/>
            </a:rPr>
            <a:t>711</a:t>
          </a:r>
        </a:p>
      </dsp:txBody>
      <dsp:txXfrm>
        <a:off x="0" y="2462369"/>
        <a:ext cx="2516244" cy="1509746"/>
      </dsp:txXfrm>
    </dsp:sp>
    <dsp:sp modelId="{6B6A0993-7DE7-4390-9636-82D86F981FFB}">
      <dsp:nvSpPr>
        <dsp:cNvPr id="0" name=""/>
        <dsp:cNvSpPr/>
      </dsp:nvSpPr>
      <dsp:spPr>
        <a:xfrm>
          <a:off x="2767869" y="2462369"/>
          <a:ext cx="2516244" cy="1509746"/>
        </a:xfrm>
        <a:prstGeom prst="rect">
          <a:avLst/>
        </a:prstGeom>
        <a:solidFill>
          <a:schemeClr val="accent4">
            <a:hueOff val="1316347"/>
            <a:satOff val="5706"/>
            <a:lumOff val="3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Online: </a:t>
          </a:r>
          <a:r>
            <a:rPr lang="en-US" sz="1800" kern="1200" dirty="0">
              <a:latin typeface="Arial" panose="020B0604020202020204" pitchFamily="34" charset="0"/>
              <a:cs typeface="Arial" panose="020B0604020202020204" pitchFamily="34" charset="0"/>
            </a:rPr>
            <a:t>http://www.dcf.state.fl.us/programs/abuse/</a:t>
          </a:r>
          <a:endParaRPr lang="en-US" sz="1800" b="1" kern="1200" dirty="0">
            <a:latin typeface="Arial" panose="020B0604020202020204" pitchFamily="34" charset="0"/>
            <a:cs typeface="Arial" panose="020B0604020202020204" pitchFamily="34" charset="0"/>
          </a:endParaRPr>
        </a:p>
      </dsp:txBody>
      <dsp:txXfrm>
        <a:off x="2767869" y="2462369"/>
        <a:ext cx="2516244" cy="1509746"/>
      </dsp:txXfrm>
    </dsp:sp>
    <dsp:sp modelId="{5FA873E4-2BE6-4D96-8FE3-25CA18514D84}">
      <dsp:nvSpPr>
        <dsp:cNvPr id="0" name=""/>
        <dsp:cNvSpPr/>
      </dsp:nvSpPr>
      <dsp:spPr>
        <a:xfrm>
          <a:off x="5535738" y="2462369"/>
          <a:ext cx="2516244" cy="1509746"/>
        </a:xfrm>
        <a:prstGeom prst="rect">
          <a:avLst/>
        </a:prstGeom>
        <a:solidFill>
          <a:schemeClr val="accent4">
            <a:hueOff val="1645434"/>
            <a:satOff val="713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For additional assistance not related to abuse call: </a:t>
          </a: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1-850-300-Hope (4673)</a:t>
          </a:r>
        </a:p>
      </dsp:txBody>
      <dsp:txXfrm>
        <a:off x="5535738" y="2462369"/>
        <a:ext cx="2516244" cy="15097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D2BC9-ADE9-4693-9DA1-6F287DFA192D}">
      <dsp:nvSpPr>
        <dsp:cNvPr id="0" name=""/>
        <dsp:cNvSpPr/>
      </dsp:nvSpPr>
      <dsp:spPr>
        <a:xfrm>
          <a:off x="6306723" y="949550"/>
          <a:ext cx="2484724" cy="2485184"/>
        </a:xfrm>
        <a:prstGeom prst="ellipse">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1B3D379-8352-4924-A174-C5982B2FA305}">
      <dsp:nvSpPr>
        <dsp:cNvPr id="0" name=""/>
        <dsp:cNvSpPr/>
      </dsp:nvSpPr>
      <dsp:spPr>
        <a:xfrm>
          <a:off x="6389223" y="1032404"/>
          <a:ext cx="2319723" cy="2319476"/>
        </a:xfrm>
        <a:prstGeom prst="ellipse">
          <a:avLst/>
        </a:prstGeom>
        <a:solidFill>
          <a:schemeClr val="lt1">
            <a:alpha val="90000"/>
            <a:hueOff val="0"/>
            <a:satOff val="0"/>
            <a:lumOff val="0"/>
            <a:alphaOff val="0"/>
          </a:schemeClr>
        </a:solidFill>
        <a:ln w="6350" cap="flat" cmpd="sng" algn="ctr">
          <a:solidFill>
            <a:schemeClr val="accent6">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Kari Anderson</a:t>
          </a:r>
        </a:p>
        <a:p>
          <a:pPr marL="0" lvl="0" indent="0" algn="ctr" defTabSz="889000">
            <a:lnSpc>
              <a:spcPct val="90000"/>
            </a:lnSpc>
            <a:spcBef>
              <a:spcPct val="0"/>
            </a:spcBef>
            <a:spcAft>
              <a:spcPct val="35000"/>
            </a:spcAft>
            <a:buNone/>
          </a:pPr>
          <a:r>
            <a:rPr lang="en-US" sz="2000" kern="1200" dirty="0">
              <a:hlinkClick xmlns:r="http://schemas.openxmlformats.org/officeDocument/2006/relationships" r:id="rId1"/>
            </a:rPr>
            <a:t>Kari.Anderson@apdcares.org</a:t>
          </a:r>
          <a:endParaRPr lang="en-US" sz="2000" kern="1200" dirty="0"/>
        </a:p>
        <a:p>
          <a:pPr marL="0" lvl="0" indent="0" algn="ctr" defTabSz="889000">
            <a:lnSpc>
              <a:spcPct val="90000"/>
            </a:lnSpc>
            <a:spcBef>
              <a:spcPct val="0"/>
            </a:spcBef>
            <a:spcAft>
              <a:spcPct val="35000"/>
            </a:spcAft>
            <a:buNone/>
          </a:pPr>
          <a:r>
            <a:rPr lang="en-US" sz="2000" kern="1200" dirty="0"/>
            <a:t>850-922-4204</a:t>
          </a:r>
        </a:p>
      </dsp:txBody>
      <dsp:txXfrm>
        <a:off x="6720843" y="1363820"/>
        <a:ext cx="1656483" cy="1656644"/>
      </dsp:txXfrm>
    </dsp:sp>
    <dsp:sp modelId="{6BC7302D-CCB5-400C-9ABD-714A37ABDE3B}">
      <dsp:nvSpPr>
        <dsp:cNvPr id="0" name=""/>
        <dsp:cNvSpPr/>
      </dsp:nvSpPr>
      <dsp:spPr>
        <a:xfrm rot="2700000">
          <a:off x="3741681" y="952554"/>
          <a:ext cx="2478740" cy="2478740"/>
        </a:xfrm>
        <a:prstGeom prst="teardrop">
          <a:avLst>
            <a:gd name="adj" fmla="val 100000"/>
          </a:avLst>
        </a:prstGeom>
        <a:gradFill rotWithShape="0">
          <a:gsLst>
            <a:gs pos="0">
              <a:schemeClr val="accent6">
                <a:shade val="50000"/>
                <a:hueOff val="228828"/>
                <a:satOff val="25628"/>
                <a:lumOff val="25916"/>
                <a:alphaOff val="0"/>
                <a:satMod val="103000"/>
                <a:lumMod val="102000"/>
                <a:tint val="94000"/>
              </a:schemeClr>
            </a:gs>
            <a:gs pos="50000">
              <a:schemeClr val="accent6">
                <a:shade val="50000"/>
                <a:hueOff val="228828"/>
                <a:satOff val="25628"/>
                <a:lumOff val="25916"/>
                <a:alphaOff val="0"/>
                <a:satMod val="110000"/>
                <a:lumMod val="100000"/>
                <a:shade val="100000"/>
              </a:schemeClr>
            </a:gs>
            <a:gs pos="100000">
              <a:schemeClr val="accent6">
                <a:shade val="50000"/>
                <a:hueOff val="228828"/>
                <a:satOff val="25628"/>
                <a:lumOff val="2591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28898E9-6EAB-428C-B287-89320BCE3D28}">
      <dsp:nvSpPr>
        <dsp:cNvPr id="0" name=""/>
        <dsp:cNvSpPr/>
      </dsp:nvSpPr>
      <dsp:spPr>
        <a:xfrm>
          <a:off x="3821189" y="1032404"/>
          <a:ext cx="2319723" cy="2319476"/>
        </a:xfrm>
        <a:prstGeom prst="ellipse">
          <a:avLst/>
        </a:prstGeom>
        <a:solidFill>
          <a:schemeClr val="lt1">
            <a:alpha val="90000"/>
            <a:hueOff val="0"/>
            <a:satOff val="0"/>
            <a:lumOff val="0"/>
            <a:alphaOff val="0"/>
          </a:schemeClr>
        </a:solidFill>
        <a:ln w="6350" cap="flat" cmpd="sng" algn="ctr">
          <a:solidFill>
            <a:schemeClr val="accent6">
              <a:shade val="50000"/>
              <a:hueOff val="228828"/>
              <a:satOff val="25628"/>
              <a:lumOff val="2591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Janette Canas</a:t>
          </a:r>
        </a:p>
        <a:p>
          <a:pPr marL="0" lvl="0" indent="0" algn="ctr" defTabSz="889000">
            <a:lnSpc>
              <a:spcPct val="90000"/>
            </a:lnSpc>
            <a:spcBef>
              <a:spcPct val="0"/>
            </a:spcBef>
            <a:spcAft>
              <a:spcPct val="35000"/>
            </a:spcAft>
            <a:buNone/>
          </a:pPr>
          <a:r>
            <a:rPr lang="en-US" sz="2000" kern="1200" dirty="0">
              <a:hlinkClick xmlns:r="http://schemas.openxmlformats.org/officeDocument/2006/relationships" r:id="rId2"/>
            </a:rPr>
            <a:t>Janette.Canas@apdcares.org</a:t>
          </a:r>
          <a:r>
            <a:rPr lang="en-US" sz="2000" kern="1200" dirty="0"/>
            <a:t> </a:t>
          </a:r>
        </a:p>
        <a:p>
          <a:pPr marL="0" lvl="0" indent="0" algn="ctr" defTabSz="889000">
            <a:lnSpc>
              <a:spcPct val="90000"/>
            </a:lnSpc>
            <a:spcBef>
              <a:spcPct val="0"/>
            </a:spcBef>
            <a:spcAft>
              <a:spcPct val="35000"/>
            </a:spcAft>
            <a:buNone/>
          </a:pPr>
          <a:r>
            <a:rPr lang="en-US" sz="2000" kern="1200" dirty="0"/>
            <a:t>850-414-8606</a:t>
          </a:r>
        </a:p>
      </dsp:txBody>
      <dsp:txXfrm>
        <a:off x="4152809" y="1363820"/>
        <a:ext cx="1656483" cy="1656644"/>
      </dsp:txXfrm>
    </dsp:sp>
    <dsp:sp modelId="{8D095A01-548B-4DEA-A10D-654B907A5474}">
      <dsp:nvSpPr>
        <dsp:cNvPr id="0" name=""/>
        <dsp:cNvSpPr/>
      </dsp:nvSpPr>
      <dsp:spPr>
        <a:xfrm rot="2700000">
          <a:off x="1173646" y="952554"/>
          <a:ext cx="2478740" cy="2478740"/>
        </a:xfrm>
        <a:prstGeom prst="teardrop">
          <a:avLst>
            <a:gd name="adj" fmla="val 100000"/>
          </a:avLst>
        </a:prstGeom>
        <a:gradFill rotWithShape="0">
          <a:gsLst>
            <a:gs pos="0">
              <a:schemeClr val="accent6">
                <a:shade val="50000"/>
                <a:hueOff val="228828"/>
                <a:satOff val="25628"/>
                <a:lumOff val="25916"/>
                <a:alphaOff val="0"/>
                <a:satMod val="103000"/>
                <a:lumMod val="102000"/>
                <a:tint val="94000"/>
              </a:schemeClr>
            </a:gs>
            <a:gs pos="50000">
              <a:schemeClr val="accent6">
                <a:shade val="50000"/>
                <a:hueOff val="228828"/>
                <a:satOff val="25628"/>
                <a:lumOff val="25916"/>
                <a:alphaOff val="0"/>
                <a:satMod val="110000"/>
                <a:lumMod val="100000"/>
                <a:shade val="100000"/>
              </a:schemeClr>
            </a:gs>
            <a:gs pos="100000">
              <a:schemeClr val="accent6">
                <a:shade val="50000"/>
                <a:hueOff val="228828"/>
                <a:satOff val="25628"/>
                <a:lumOff val="2591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650DA57-9891-492A-9C0D-58C28D568135}">
      <dsp:nvSpPr>
        <dsp:cNvPr id="0" name=""/>
        <dsp:cNvSpPr/>
      </dsp:nvSpPr>
      <dsp:spPr>
        <a:xfrm>
          <a:off x="1249420" y="1024889"/>
          <a:ext cx="2319723" cy="2319476"/>
        </a:xfrm>
        <a:prstGeom prst="ellipse">
          <a:avLst/>
        </a:prstGeom>
        <a:solidFill>
          <a:schemeClr val="lt1">
            <a:alpha val="90000"/>
            <a:hueOff val="0"/>
            <a:satOff val="0"/>
            <a:lumOff val="0"/>
            <a:alphaOff val="0"/>
          </a:schemeClr>
        </a:solidFill>
        <a:ln w="6350" cap="flat" cmpd="sng" algn="ctr">
          <a:solidFill>
            <a:schemeClr val="accent6">
              <a:shade val="50000"/>
              <a:hueOff val="228828"/>
              <a:satOff val="25628"/>
              <a:lumOff val="2591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Christy Smiley</a:t>
          </a:r>
        </a:p>
        <a:p>
          <a:pPr marL="0" lvl="0" indent="0" algn="ctr" defTabSz="889000">
            <a:lnSpc>
              <a:spcPct val="90000"/>
            </a:lnSpc>
            <a:spcBef>
              <a:spcPct val="0"/>
            </a:spcBef>
            <a:spcAft>
              <a:spcPct val="35000"/>
            </a:spcAft>
            <a:buNone/>
          </a:pPr>
          <a:r>
            <a:rPr lang="en-US" sz="2000" kern="1200" dirty="0">
              <a:hlinkClick xmlns:r="http://schemas.openxmlformats.org/officeDocument/2006/relationships" r:id="rId3"/>
            </a:rPr>
            <a:t>Christy.Smiley@apdcares.org</a:t>
          </a:r>
          <a:endParaRPr lang="en-US" sz="2000" kern="1200" dirty="0"/>
        </a:p>
        <a:p>
          <a:pPr marL="0" lvl="0" indent="0" algn="ctr" defTabSz="889000">
            <a:lnSpc>
              <a:spcPct val="90000"/>
            </a:lnSpc>
            <a:spcBef>
              <a:spcPct val="0"/>
            </a:spcBef>
            <a:spcAft>
              <a:spcPct val="35000"/>
            </a:spcAft>
            <a:buNone/>
          </a:pPr>
          <a:r>
            <a:rPr lang="en-US" sz="2000" kern="1200" dirty="0"/>
            <a:t> 850-445-4317</a:t>
          </a:r>
        </a:p>
      </dsp:txBody>
      <dsp:txXfrm>
        <a:off x="1581040" y="1356305"/>
        <a:ext cx="1656483" cy="16566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22BE0-827A-4D93-9EBB-C0D9AFDBC56E}" type="datetimeFigureOut">
              <a:rPr lang="en-US" smtClean="0"/>
              <a:t>6/11/2024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742CD-E180-45AA-A8B8-5546D25EB580}" type="slidenum">
              <a:rPr lang="en-US" smtClean="0"/>
              <a:t>‹#›</a:t>
            </a:fld>
            <a:endParaRPr lang="en-US"/>
          </a:p>
        </p:txBody>
      </p:sp>
    </p:spTree>
    <p:extLst>
      <p:ext uri="{BB962C8B-B14F-4D97-AF65-F5344CB8AC3E}">
        <p14:creationId xmlns:p14="http://schemas.microsoft.com/office/powerpoint/2010/main" val="21760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1</a:t>
            </a:fld>
            <a:endParaRPr lang="en-US"/>
          </a:p>
        </p:txBody>
      </p:sp>
    </p:spTree>
    <p:extLst>
      <p:ext uri="{BB962C8B-B14F-4D97-AF65-F5344CB8AC3E}">
        <p14:creationId xmlns:p14="http://schemas.microsoft.com/office/powerpoint/2010/main" val="2150367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dirty="0"/>
          </a:p>
        </p:txBody>
      </p:sp>
      <p:sp>
        <p:nvSpPr>
          <p:cNvPr id="4" name="Slide Number Placeholder 3"/>
          <p:cNvSpPr>
            <a:spLocks noGrp="1"/>
          </p:cNvSpPr>
          <p:nvPr>
            <p:ph type="sldNum" sz="quarter" idx="5"/>
          </p:nvPr>
        </p:nvSpPr>
        <p:spPr/>
        <p:txBody>
          <a:bodyPr/>
          <a:lstStyle/>
          <a:p>
            <a:fld id="{25D742CD-E180-45AA-A8B8-5546D25EB580}" type="slidenum">
              <a:rPr lang="en-US" smtClean="0"/>
              <a:t>19</a:t>
            </a:fld>
            <a:endParaRPr lang="en-US"/>
          </a:p>
        </p:txBody>
      </p:sp>
    </p:spTree>
    <p:extLst>
      <p:ext uri="{BB962C8B-B14F-4D97-AF65-F5344CB8AC3E}">
        <p14:creationId xmlns:p14="http://schemas.microsoft.com/office/powerpoint/2010/main" val="3610459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22</a:t>
            </a:fld>
            <a:endParaRPr lang="en-US"/>
          </a:p>
        </p:txBody>
      </p:sp>
    </p:spTree>
    <p:extLst>
      <p:ext uri="{BB962C8B-B14F-4D97-AF65-F5344CB8AC3E}">
        <p14:creationId xmlns:p14="http://schemas.microsoft.com/office/powerpoint/2010/main" val="3708374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26</a:t>
            </a:fld>
            <a:endParaRPr lang="en-US"/>
          </a:p>
        </p:txBody>
      </p:sp>
    </p:spTree>
    <p:extLst>
      <p:ext uri="{BB962C8B-B14F-4D97-AF65-F5344CB8AC3E}">
        <p14:creationId xmlns:p14="http://schemas.microsoft.com/office/powerpoint/2010/main" val="2355792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9170">
              <a:defRPr/>
            </a:pPr>
            <a:endParaRPr lang="en-US" sz="1200" dirty="0"/>
          </a:p>
        </p:txBody>
      </p:sp>
      <p:sp>
        <p:nvSpPr>
          <p:cNvPr id="4" name="Slide Number Placeholder 3"/>
          <p:cNvSpPr>
            <a:spLocks noGrp="1"/>
          </p:cNvSpPr>
          <p:nvPr>
            <p:ph type="sldNum" sz="quarter" idx="5"/>
          </p:nvPr>
        </p:nvSpPr>
        <p:spPr/>
        <p:txBody>
          <a:bodyPr/>
          <a:lstStyle/>
          <a:p>
            <a:fld id="{25D742CD-E180-45AA-A8B8-5546D25EB580}" type="slidenum">
              <a:rPr lang="en-US" smtClean="0"/>
              <a:t>27</a:t>
            </a:fld>
            <a:endParaRPr lang="en-US"/>
          </a:p>
        </p:txBody>
      </p:sp>
    </p:spTree>
    <p:extLst>
      <p:ext uri="{BB962C8B-B14F-4D97-AF65-F5344CB8AC3E}">
        <p14:creationId xmlns:p14="http://schemas.microsoft.com/office/powerpoint/2010/main" val="1268888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29</a:t>
            </a:fld>
            <a:endParaRPr lang="en-US"/>
          </a:p>
        </p:txBody>
      </p:sp>
    </p:spTree>
    <p:extLst>
      <p:ext uri="{BB962C8B-B14F-4D97-AF65-F5344CB8AC3E}">
        <p14:creationId xmlns:p14="http://schemas.microsoft.com/office/powerpoint/2010/main" val="2406510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30</a:t>
            </a:fld>
            <a:endParaRPr lang="en-US"/>
          </a:p>
        </p:txBody>
      </p:sp>
    </p:spTree>
    <p:extLst>
      <p:ext uri="{BB962C8B-B14F-4D97-AF65-F5344CB8AC3E}">
        <p14:creationId xmlns:p14="http://schemas.microsoft.com/office/powerpoint/2010/main" val="310004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2</a:t>
            </a:fld>
            <a:endParaRPr lang="en-US" dirty="0"/>
          </a:p>
        </p:txBody>
      </p:sp>
    </p:spTree>
    <p:extLst>
      <p:ext uri="{BB962C8B-B14F-4D97-AF65-F5344CB8AC3E}">
        <p14:creationId xmlns:p14="http://schemas.microsoft.com/office/powerpoint/2010/main" val="47278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4</a:t>
            </a:fld>
            <a:endParaRPr lang="en-US"/>
          </a:p>
        </p:txBody>
      </p:sp>
    </p:spTree>
    <p:extLst>
      <p:ext uri="{BB962C8B-B14F-4D97-AF65-F5344CB8AC3E}">
        <p14:creationId xmlns:p14="http://schemas.microsoft.com/office/powerpoint/2010/main" val="3995076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Poor or Improper, Hygiene </a:t>
            </a:r>
            <a:r>
              <a:rPr lang="en-US" sz="1200" b="0" dirty="0"/>
              <a:t>Dehydration,</a:t>
            </a:r>
            <a:r>
              <a:rPr lang="en-US" sz="1200" dirty="0"/>
              <a:t> Broken Bones, Sprains, Fractures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AS" dirty="0"/>
          </a:p>
        </p:txBody>
      </p:sp>
      <p:sp>
        <p:nvSpPr>
          <p:cNvPr id="4" name="Slide Number Placeholder 3"/>
          <p:cNvSpPr>
            <a:spLocks noGrp="1"/>
          </p:cNvSpPr>
          <p:nvPr>
            <p:ph type="sldNum" sz="quarter" idx="5"/>
          </p:nvPr>
        </p:nvSpPr>
        <p:spPr/>
        <p:txBody>
          <a:bodyPr/>
          <a:lstStyle/>
          <a:p>
            <a:fld id="{25D742CD-E180-45AA-A8B8-5546D25EB580}" type="slidenum">
              <a:rPr lang="en-US" smtClean="0"/>
              <a:t>8</a:t>
            </a:fld>
            <a:endParaRPr lang="en-US"/>
          </a:p>
        </p:txBody>
      </p:sp>
    </p:spTree>
    <p:extLst>
      <p:ext uri="{BB962C8B-B14F-4D97-AF65-F5344CB8AC3E}">
        <p14:creationId xmlns:p14="http://schemas.microsoft.com/office/powerpoint/2010/main" val="132100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13</a:t>
            </a:fld>
            <a:endParaRPr lang="en-US"/>
          </a:p>
        </p:txBody>
      </p:sp>
    </p:spTree>
    <p:extLst>
      <p:ext uri="{BB962C8B-B14F-4D97-AF65-F5344CB8AC3E}">
        <p14:creationId xmlns:p14="http://schemas.microsoft.com/office/powerpoint/2010/main" val="3371670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742CD-E180-45AA-A8B8-5546D25EB580}" type="slidenum">
              <a:rPr lang="en-US" smtClean="0"/>
              <a:t>14</a:t>
            </a:fld>
            <a:endParaRPr lang="en-US"/>
          </a:p>
        </p:txBody>
      </p:sp>
    </p:spTree>
    <p:extLst>
      <p:ext uri="{BB962C8B-B14F-4D97-AF65-F5344CB8AC3E}">
        <p14:creationId xmlns:p14="http://schemas.microsoft.com/office/powerpoint/2010/main" val="45911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291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dirty="0"/>
          </a:p>
        </p:txBody>
      </p:sp>
      <p:sp>
        <p:nvSpPr>
          <p:cNvPr id="4" name="Slide Number Placeholder 3"/>
          <p:cNvSpPr>
            <a:spLocks noGrp="1"/>
          </p:cNvSpPr>
          <p:nvPr>
            <p:ph type="sldNum" sz="quarter" idx="5"/>
          </p:nvPr>
        </p:nvSpPr>
        <p:spPr/>
        <p:txBody>
          <a:bodyPr/>
          <a:lstStyle/>
          <a:p>
            <a:fld id="{25D742CD-E180-45AA-A8B8-5546D25EB580}" type="slidenum">
              <a:rPr lang="en-US" smtClean="0"/>
              <a:t>16</a:t>
            </a:fld>
            <a:endParaRPr lang="en-US"/>
          </a:p>
        </p:txBody>
      </p:sp>
    </p:spTree>
    <p:extLst>
      <p:ext uri="{BB962C8B-B14F-4D97-AF65-F5344CB8AC3E}">
        <p14:creationId xmlns:p14="http://schemas.microsoft.com/office/powerpoint/2010/main" val="1472958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dirty="0"/>
          </a:p>
        </p:txBody>
      </p:sp>
      <p:sp>
        <p:nvSpPr>
          <p:cNvPr id="4" name="Slide Number Placeholder 3"/>
          <p:cNvSpPr>
            <a:spLocks noGrp="1"/>
          </p:cNvSpPr>
          <p:nvPr>
            <p:ph type="sldNum" sz="quarter" idx="5"/>
          </p:nvPr>
        </p:nvSpPr>
        <p:spPr/>
        <p:txBody>
          <a:bodyPr/>
          <a:lstStyle/>
          <a:p>
            <a:fld id="{25D742CD-E180-45AA-A8B8-5546D25EB580}" type="slidenum">
              <a:rPr lang="en-US" smtClean="0"/>
              <a:t>17</a:t>
            </a:fld>
            <a:endParaRPr lang="en-US"/>
          </a:p>
        </p:txBody>
      </p:sp>
    </p:spTree>
    <p:extLst>
      <p:ext uri="{BB962C8B-B14F-4D97-AF65-F5344CB8AC3E}">
        <p14:creationId xmlns:p14="http://schemas.microsoft.com/office/powerpoint/2010/main" val="1990517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59C7A8-AB24-46A2-9DC6-70DDF9028657}" type="datetime1">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3003265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6B0E15-3ACB-43C5-A15F-7D1888FFE614}" type="datetime1">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2810597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5CD404-9854-48E1-A2B5-DD01402D2D02}" type="datetime1">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670699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F4BF2-3A7B-418D-AC04-85F8467DD314}" type="datetime1">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786563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59FA16-DD58-45B7-AA09-82ACEDEB4276}" type="datetime1">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507869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D18CF5-8925-4D3A-8CE4-2971BAF5C459}" type="datetime1">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3426431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1B6864-4399-4DF8-B7B0-870FFEFF2479}" type="datetime1">
              <a:rPr lang="en-US" smtClean="0"/>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499268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C5D0B0-C101-48C9-8CC2-A9CB10CCCEC0}" type="datetime1">
              <a:rPr lang="en-US" smtClean="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2696772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BE7AB-4455-41CF-98AA-DBA827FC86B3}" type="datetime1">
              <a:rPr lang="en-US" smtClean="0"/>
              <a:t>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521818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4D1CB4-1732-453E-AA7E-2A006F15794A}" type="datetime1">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3471962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FCC41D-F524-41AD-BBBC-9796E7775B72}" type="datetime1">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6D12F5-EFCF-42D3-9B29-75D4402B7C6B}" type="slidenum">
              <a:rPr lang="en-US" smtClean="0"/>
              <a:t>‹#›</a:t>
            </a:fld>
            <a:endParaRPr lang="en-US"/>
          </a:p>
        </p:txBody>
      </p:sp>
    </p:spTree>
    <p:extLst>
      <p:ext uri="{BB962C8B-B14F-4D97-AF65-F5344CB8AC3E}">
        <p14:creationId xmlns:p14="http://schemas.microsoft.com/office/powerpoint/2010/main" val="2253798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CFCD23-0CA1-41DE-894D-888380DF26F8}" type="datetime1">
              <a:rPr lang="en-US" smtClean="0"/>
              <a:t>6/11/2024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D12F5-EFCF-42D3-9B29-75D4402B7C6B}" type="slidenum">
              <a:rPr lang="en-US" smtClean="0"/>
              <a:t>‹#›</a:t>
            </a:fld>
            <a:endParaRPr lang="en-US"/>
          </a:p>
        </p:txBody>
      </p:sp>
    </p:spTree>
    <p:extLst>
      <p:ext uri="{BB962C8B-B14F-4D97-AF65-F5344CB8AC3E}">
        <p14:creationId xmlns:p14="http://schemas.microsoft.com/office/powerpoint/2010/main" val="2232860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thexycode.com/2016/04/18/why-he-put-others-ahead-of-you/" TargetMode="External"/><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flickr.com/photos/182229932@N07/48480672111"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seniorsafetyadvice.com/how-to-deal-with-abusive-elderly-parents/" TargetMode="Externa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pikist.com/free-photo-sjkry" TargetMode="External"/><Relationship Id="rId5" Type="http://schemas.openxmlformats.org/officeDocument/2006/relationships/image" Target="../media/image11.jpg"/><Relationship Id="rId4" Type="http://schemas.openxmlformats.org/officeDocument/2006/relationships/hyperlink" Target="https://openoregon.pressbooks.pub/nutritionscience/chapter/11c-later-infancy-toddlerhood/"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hvoices.live/members/chrisp/"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ideo" Target="https://www.youtube.com/embed/yhLsATwO0o4?feature=oembed" TargetMode="Externa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apd.myflorida.com/zero-toleranc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059C-F087-FDE0-33B1-494E750B33B9}"/>
              </a:ext>
            </a:extLst>
          </p:cNvPr>
          <p:cNvSpPr>
            <a:spLocks noGrp="1"/>
          </p:cNvSpPr>
          <p:nvPr>
            <p:ph type="ctrTitle"/>
          </p:nvPr>
        </p:nvSpPr>
        <p:spPr>
          <a:xfrm>
            <a:off x="237671" y="2704390"/>
            <a:ext cx="8668657" cy="2165592"/>
          </a:xfrm>
        </p:spPr>
        <p:txBody>
          <a:bodyPr>
            <a:noAutofit/>
          </a:bodyPr>
          <a:lstStyle/>
          <a:p>
            <a:r>
              <a:rPr lang="en-US" sz="4400" b="1" dirty="0">
                <a:latin typeface="Arial" panose="020B0604020202020204" pitchFamily="34" charset="0"/>
                <a:cs typeface="Arial" panose="020B0604020202020204" pitchFamily="34" charset="0"/>
              </a:rPr>
              <a:t>Zero Tolerance</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The Role We All Play to Prevent Abuse</a:t>
            </a:r>
            <a:br>
              <a:rPr lang="en-US" sz="3200" b="1" dirty="0">
                <a:solidFill>
                  <a:schemeClr val="tx1">
                    <a:lumMod val="75000"/>
                    <a:lumOff val="25000"/>
                  </a:schemeClr>
                </a:solidFill>
                <a:latin typeface="Calibri" panose="020F0502020204030204" pitchFamily="34" charset="0"/>
              </a:rPr>
            </a:br>
            <a:endParaRPr lang="en-US" sz="3200" dirty="0">
              <a:solidFill>
                <a:schemeClr val="tx1">
                  <a:lumMod val="75000"/>
                  <a:lumOff val="25000"/>
                </a:schemeClr>
              </a:solidFill>
            </a:endParaRPr>
          </a:p>
        </p:txBody>
      </p:sp>
      <p:sp>
        <p:nvSpPr>
          <p:cNvPr id="3" name="Subtitle 2">
            <a:extLst>
              <a:ext uri="{FF2B5EF4-FFF2-40B4-BE49-F238E27FC236}">
                <a16:creationId xmlns:a16="http://schemas.microsoft.com/office/drawing/2014/main" id="{7C92FCC4-4847-B17F-20F1-45ABB57560FD}"/>
              </a:ext>
            </a:extLst>
          </p:cNvPr>
          <p:cNvSpPr>
            <a:spLocks noGrp="1"/>
          </p:cNvSpPr>
          <p:nvPr>
            <p:ph type="subTitle" idx="1"/>
          </p:nvPr>
        </p:nvSpPr>
        <p:spPr>
          <a:xfrm>
            <a:off x="1150257" y="4609462"/>
            <a:ext cx="6974568" cy="811204"/>
          </a:xfrm>
        </p:spPr>
        <p:txBody>
          <a:bodyPr>
            <a:noAutofit/>
          </a:bodyPr>
          <a:lstStyle/>
          <a:p>
            <a:pPr algn="l"/>
            <a:r>
              <a:rPr lang="en-US" sz="2000" dirty="0">
                <a:latin typeface="Arial" panose="020B0604020202020204" pitchFamily="34" charset="0"/>
                <a:cs typeface="Arial" panose="020B0604020202020204" pitchFamily="34" charset="0"/>
              </a:rPr>
              <a:t>PRESENTED BY</a:t>
            </a:r>
          </a:p>
          <a:p>
            <a:pPr algn="l"/>
            <a:r>
              <a:rPr lang="en-US" sz="2000" b="1" dirty="0">
                <a:latin typeface="Arial" panose="020B0604020202020204" pitchFamily="34" charset="0"/>
                <a:cs typeface="Arial" panose="020B0604020202020204" pitchFamily="34" charset="0"/>
              </a:rPr>
              <a:t>Christy Smiley, Kari Anderson &amp; Janette Canas</a:t>
            </a:r>
            <a:r>
              <a:rPr lang="en-US" sz="2000" dirty="0">
                <a:latin typeface="Arial" panose="020B0604020202020204" pitchFamily="34" charset="0"/>
                <a:cs typeface="Arial" panose="020B0604020202020204" pitchFamily="34" charset="0"/>
              </a:rPr>
              <a:t>, Zero Tolerance Liaison's </a:t>
            </a:r>
          </a:p>
          <a:p>
            <a:pPr algn="l"/>
            <a:endParaRPr lang="en-US" sz="2600" dirty="0">
              <a:solidFill>
                <a:schemeClr val="accent2">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4E65C58-CFEC-8149-CF3B-4245950D13EC}"/>
              </a:ext>
            </a:extLst>
          </p:cNvPr>
          <p:cNvPicPr>
            <a:picLocks noChangeAspect="1"/>
          </p:cNvPicPr>
          <p:nvPr/>
        </p:nvPicPr>
        <p:blipFill rotWithShape="1">
          <a:blip r:embed="rId3">
            <a:extLst>
              <a:ext uri="{28A0092B-C50C-407E-A947-70E740481C1C}">
                <a14:useLocalDpi xmlns:a14="http://schemas.microsoft.com/office/drawing/2010/main" val="0"/>
              </a:ext>
            </a:extLst>
          </a:blip>
          <a:srcRect b="-7286"/>
          <a:stretch/>
        </p:blipFill>
        <p:spPr>
          <a:xfrm>
            <a:off x="-2074" y="0"/>
            <a:ext cx="9144000" cy="1455486"/>
          </a:xfrm>
          <a:prstGeom prst="rect">
            <a:avLst/>
          </a:prstGeom>
        </p:spPr>
      </p:pic>
      <p:sp>
        <p:nvSpPr>
          <p:cNvPr id="10" name="TextBox 9">
            <a:extLst>
              <a:ext uri="{FF2B5EF4-FFF2-40B4-BE49-F238E27FC236}">
                <a16:creationId xmlns:a16="http://schemas.microsoft.com/office/drawing/2014/main" id="{AB2D1F36-E69E-27C6-181A-3B6A35BD47B0}"/>
              </a:ext>
            </a:extLst>
          </p:cNvPr>
          <p:cNvSpPr txBox="1"/>
          <p:nvPr/>
        </p:nvSpPr>
        <p:spPr>
          <a:xfrm>
            <a:off x="5726922" y="6119336"/>
            <a:ext cx="2738535" cy="369332"/>
          </a:xfrm>
          <a:prstGeom prst="rect">
            <a:avLst/>
          </a:prstGeom>
          <a:noFill/>
        </p:spPr>
        <p:txBody>
          <a:bodyPr wrap="square" rtlCol="0">
            <a:spAutoFit/>
          </a:bodyPr>
          <a:lstStyle/>
          <a:p>
            <a:pPr algn="r"/>
            <a:r>
              <a:rPr lang="en-US" b="1" dirty="0">
                <a:solidFill>
                  <a:schemeClr val="tx1">
                    <a:lumMod val="85000"/>
                    <a:lumOff val="15000"/>
                  </a:schemeClr>
                </a:solidFill>
                <a:latin typeface="Arial" panose="020B0604020202020204" pitchFamily="34" charset="0"/>
                <a:cs typeface="Arial" panose="020B0604020202020204" pitchFamily="34" charset="0"/>
              </a:rPr>
              <a:t>Taylor Hatch</a:t>
            </a:r>
            <a:r>
              <a:rPr lang="en-US" dirty="0">
                <a:solidFill>
                  <a:schemeClr val="tx1">
                    <a:lumMod val="85000"/>
                    <a:lumOff val="15000"/>
                  </a:schemeClr>
                </a:solidFill>
                <a:latin typeface="Arial" panose="020B0604020202020204" pitchFamily="34" charset="0"/>
                <a:cs typeface="Arial" panose="020B0604020202020204" pitchFamily="34" charset="0"/>
              </a:rPr>
              <a:t>, Director</a:t>
            </a:r>
          </a:p>
        </p:txBody>
      </p:sp>
      <p:grpSp>
        <p:nvGrpSpPr>
          <p:cNvPr id="13" name="Group 12">
            <a:extLst>
              <a:ext uri="{FF2B5EF4-FFF2-40B4-BE49-F238E27FC236}">
                <a16:creationId xmlns:a16="http://schemas.microsoft.com/office/drawing/2014/main" id="{29E587CD-53B0-9590-B63B-CF5E816A293C}"/>
              </a:ext>
            </a:extLst>
          </p:cNvPr>
          <p:cNvGrpSpPr/>
          <p:nvPr/>
        </p:nvGrpSpPr>
        <p:grpSpPr>
          <a:xfrm>
            <a:off x="-2075" y="6488668"/>
            <a:ext cx="9144001" cy="369332"/>
            <a:chOff x="0" y="6343646"/>
            <a:chExt cx="9144001" cy="514353"/>
          </a:xfrm>
        </p:grpSpPr>
        <p:sp>
          <p:nvSpPr>
            <p:cNvPr id="12" name="Rectangle 11">
              <a:extLst>
                <a:ext uri="{FF2B5EF4-FFF2-40B4-BE49-F238E27FC236}">
                  <a16:creationId xmlns:a16="http://schemas.microsoft.com/office/drawing/2014/main" id="{15A1FD4D-ECEA-7F8A-000C-873C0B7B959D}"/>
                </a:ext>
              </a:extLst>
            </p:cNvPr>
            <p:cNvSpPr/>
            <p:nvPr/>
          </p:nvSpPr>
          <p:spPr>
            <a:xfrm>
              <a:off x="0" y="6343646"/>
              <a:ext cx="9144001" cy="131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5417D18-D53B-79D9-3A6C-13E81083CA61}"/>
                </a:ext>
              </a:extLst>
            </p:cNvPr>
            <p:cNvSpPr/>
            <p:nvPr/>
          </p:nvSpPr>
          <p:spPr>
            <a:xfrm>
              <a:off x="0" y="6466312"/>
              <a:ext cx="9144001" cy="391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pic>
        <p:nvPicPr>
          <p:cNvPr id="17" name="Picture 16" descr="A logo with text on it&#10;&#10;Description automatically generated">
            <a:extLst>
              <a:ext uri="{FF2B5EF4-FFF2-40B4-BE49-F238E27FC236}">
                <a16:creationId xmlns:a16="http://schemas.microsoft.com/office/drawing/2014/main" id="{BB1CCEA0-F781-D4DA-EDEA-F90DA73EF63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53656" y="871360"/>
            <a:ext cx="3822173" cy="1909403"/>
          </a:xfrm>
          <a:prstGeom prst="rect">
            <a:avLst/>
          </a:prstGeom>
        </p:spPr>
      </p:pic>
      <p:sp>
        <p:nvSpPr>
          <p:cNvPr id="5" name="TextBox 4">
            <a:extLst>
              <a:ext uri="{FF2B5EF4-FFF2-40B4-BE49-F238E27FC236}">
                <a16:creationId xmlns:a16="http://schemas.microsoft.com/office/drawing/2014/main" id="{871E5A78-297C-9DB1-DC54-327C566AB632}"/>
              </a:ext>
            </a:extLst>
          </p:cNvPr>
          <p:cNvSpPr txBox="1"/>
          <p:nvPr/>
        </p:nvSpPr>
        <p:spPr>
          <a:xfrm>
            <a:off x="678543" y="6119336"/>
            <a:ext cx="2948577" cy="369332"/>
          </a:xfrm>
          <a:prstGeom prst="rect">
            <a:avLst/>
          </a:prstGeom>
          <a:noFill/>
        </p:spPr>
        <p:txBody>
          <a:bodyPr wrap="square" rtlCol="0">
            <a:spAutoFit/>
          </a:bodyPr>
          <a:lstStyle/>
          <a:p>
            <a:r>
              <a:rPr lang="en-US" b="1" dirty="0">
                <a:solidFill>
                  <a:schemeClr val="tx1">
                    <a:lumMod val="85000"/>
                    <a:lumOff val="15000"/>
                  </a:schemeClr>
                </a:solidFill>
                <a:latin typeface="Arial" panose="020B0604020202020204" pitchFamily="34" charset="0"/>
                <a:cs typeface="Arial" panose="020B0604020202020204" pitchFamily="34" charset="0"/>
              </a:rPr>
              <a:t>Ron DeSantis</a:t>
            </a:r>
            <a:r>
              <a:rPr lang="en-US" dirty="0">
                <a:solidFill>
                  <a:schemeClr val="tx1">
                    <a:lumMod val="85000"/>
                    <a:lumOff val="15000"/>
                  </a:schemeClr>
                </a:solidFill>
                <a:latin typeface="Arial" panose="020B0604020202020204" pitchFamily="34" charset="0"/>
                <a:cs typeface="Arial" panose="020B0604020202020204" pitchFamily="34" charset="0"/>
              </a:rPr>
              <a:t>, Governor</a:t>
            </a:r>
          </a:p>
        </p:txBody>
      </p:sp>
      <p:sp>
        <p:nvSpPr>
          <p:cNvPr id="6" name="Slide Number Placeholder 5">
            <a:extLst>
              <a:ext uri="{FF2B5EF4-FFF2-40B4-BE49-F238E27FC236}">
                <a16:creationId xmlns:a16="http://schemas.microsoft.com/office/drawing/2014/main" id="{22ACFCA3-4B65-4789-8BCB-D4754EBDED69}"/>
              </a:ext>
            </a:extLst>
          </p:cNvPr>
          <p:cNvSpPr>
            <a:spLocks noGrp="1"/>
          </p:cNvSpPr>
          <p:nvPr>
            <p:ph type="sldNum" sz="quarter" idx="12"/>
          </p:nvPr>
        </p:nvSpPr>
        <p:spPr/>
        <p:txBody>
          <a:bodyPr/>
          <a:lstStyle/>
          <a:p>
            <a:fld id="{F46D12F5-EFCF-42D3-9B29-75D4402B7C6B}" type="slidenum">
              <a:rPr lang="en-US" smtClean="0"/>
              <a:t>1</a:t>
            </a:fld>
            <a:endParaRPr lang="en-US"/>
          </a:p>
        </p:txBody>
      </p:sp>
    </p:spTree>
    <p:extLst>
      <p:ext uri="{BB962C8B-B14F-4D97-AF65-F5344CB8AC3E}">
        <p14:creationId xmlns:p14="http://schemas.microsoft.com/office/powerpoint/2010/main" val="3079245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A7DD25-0715-1A8E-3F5F-4067E71962F3}"/>
              </a:ext>
            </a:extLst>
          </p:cNvPr>
          <p:cNvSpPr>
            <a:spLocks noGrp="1"/>
          </p:cNvSpPr>
          <p:nvPr>
            <p:ph type="title"/>
          </p:nvPr>
        </p:nvSpPr>
        <p:spPr>
          <a:xfrm>
            <a:off x="538948" y="512961"/>
            <a:ext cx="7810550" cy="1325563"/>
          </a:xfrm>
        </p:spPr>
        <p:txBody>
          <a:bodyPr vert="horz" lIns="91440" tIns="45720" rIns="91440" bIns="45720" rtlCol="0">
            <a:normAutofit/>
          </a:bodyPr>
          <a:lstStyle/>
          <a:p>
            <a:pPr algn="ctr"/>
            <a:r>
              <a:rPr lang="en-US" sz="4400" b="1" kern="1200" dirty="0">
                <a:solidFill>
                  <a:schemeClr val="tx1"/>
                </a:solidFill>
                <a:latin typeface="Arial" panose="020B0604020202020204" pitchFamily="34" charset="0"/>
                <a:cs typeface="Arial" panose="020B0604020202020204" pitchFamily="34" charset="0"/>
              </a:rPr>
              <a:t>Signs of Neglect</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0A93EA-3ACD-33A4-6E43-7E03CF72CFA2}"/>
              </a:ext>
            </a:extLst>
          </p:cNvPr>
          <p:cNvSpPr txBox="1"/>
          <p:nvPr/>
        </p:nvSpPr>
        <p:spPr>
          <a:xfrm>
            <a:off x="168675" y="1454717"/>
            <a:ext cx="6041625" cy="3785652"/>
          </a:xfrm>
          <a:prstGeom prst="rect">
            <a:avLst/>
          </a:prstGeom>
          <a:noFill/>
        </p:spPr>
        <p:txBody>
          <a:bodyPr wrap="square">
            <a:spAutoFit/>
          </a:bodyPr>
          <a:lstStyle/>
          <a:p>
            <a:pPr marL="457200" indent="-457200" algn="l">
              <a:lnSpc>
                <a:spcPct val="100000"/>
              </a:lnSpc>
              <a:spcBef>
                <a:spcPts val="0"/>
              </a:spcBef>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Leaving individuals unattended with no way to call for help</a:t>
            </a:r>
          </a:p>
          <a:p>
            <a:pPr algn="l">
              <a:lnSpc>
                <a:spcPct val="100000"/>
              </a:lnSpc>
              <a:spcBef>
                <a:spcPts val="0"/>
              </a:spcBef>
            </a:pPr>
            <a:endParaRPr lang="en-US" sz="2400" dirty="0">
              <a:latin typeface="Arial" panose="020B0604020202020204" pitchFamily="34" charset="0"/>
              <a:cs typeface="Arial" panose="020B0604020202020204" pitchFamily="34" charset="0"/>
            </a:endParaRPr>
          </a:p>
          <a:p>
            <a:pPr marL="457200" indent="-4572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Leaving individuals in bed all day</a:t>
            </a:r>
          </a:p>
          <a:p>
            <a:pPr algn="l">
              <a:lnSpc>
                <a:spcPct val="100000"/>
              </a:lnSpc>
              <a:spcBef>
                <a:spcPts val="0"/>
              </a:spcBef>
            </a:pPr>
            <a:endParaRPr lang="en-US" sz="2400" dirty="0">
              <a:latin typeface="Arial" panose="020B0604020202020204" pitchFamily="34" charset="0"/>
              <a:cs typeface="Arial" panose="020B0604020202020204" pitchFamily="34" charset="0"/>
            </a:endParaRPr>
          </a:p>
          <a:p>
            <a:pPr marL="457200" indent="-4572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Leaving individuals in soiled diapers</a:t>
            </a:r>
          </a:p>
          <a:p>
            <a:pPr algn="l">
              <a:lnSpc>
                <a:spcPct val="100000"/>
              </a:lnSpc>
              <a:spcBef>
                <a:spcPts val="0"/>
              </a:spcBef>
            </a:pPr>
            <a:endParaRPr lang="en-US" sz="2400" dirty="0">
              <a:latin typeface="Arial" panose="020B0604020202020204" pitchFamily="34" charset="0"/>
              <a:cs typeface="Arial" panose="020B0604020202020204" pitchFamily="34" charset="0"/>
            </a:endParaRPr>
          </a:p>
          <a:p>
            <a:pPr marL="457200" indent="-457200" algn="l">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Self-neglect (</a:t>
            </a:r>
            <a:r>
              <a:rPr lang="en-US" sz="2400" b="1" u="sng" dirty="0">
                <a:latin typeface="Arial" panose="020B0604020202020204" pitchFamily="34" charset="0"/>
                <a:cs typeface="Arial" panose="020B0604020202020204" pitchFamily="34" charset="0"/>
              </a:rPr>
              <a:t>Call 850-300-HOPE for assistance</a:t>
            </a:r>
            <a:r>
              <a:rPr lang="en-US" sz="2400" dirty="0">
                <a:latin typeface="Arial" panose="020B0604020202020204" pitchFamily="34" charset="0"/>
                <a:cs typeface="Arial" panose="020B0604020202020204" pitchFamily="34" charset="0"/>
              </a:rPr>
              <a:t>)</a:t>
            </a:r>
          </a:p>
        </p:txBody>
      </p:sp>
      <p:pic>
        <p:nvPicPr>
          <p:cNvPr id="8" name="Content Placeholder 13" descr="A picture containing text, sign, outdoor, sky&#10;&#10;Description automatically generated">
            <a:extLst>
              <a:ext uri="{FF2B5EF4-FFF2-40B4-BE49-F238E27FC236}">
                <a16:creationId xmlns:a16="http://schemas.microsoft.com/office/drawing/2014/main" id="{50385328-0930-7D83-208B-06339650790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187" r="6282" b="-1"/>
          <a:stretch/>
        </p:blipFill>
        <p:spPr>
          <a:xfrm>
            <a:off x="5870725" y="2325517"/>
            <a:ext cx="2990799" cy="2360194"/>
          </a:xfrm>
          <a:prstGeom prst="rect">
            <a:avLst/>
          </a:prstGeom>
        </p:spPr>
      </p:pic>
      <p:grpSp>
        <p:nvGrpSpPr>
          <p:cNvPr id="2" name="Group 1">
            <a:extLst>
              <a:ext uri="{FF2B5EF4-FFF2-40B4-BE49-F238E27FC236}">
                <a16:creationId xmlns:a16="http://schemas.microsoft.com/office/drawing/2014/main" id="{0B83E92F-89B9-8F97-BA9B-788697F73FC4}"/>
              </a:ext>
            </a:extLst>
          </p:cNvPr>
          <p:cNvGrpSpPr/>
          <p:nvPr/>
        </p:nvGrpSpPr>
        <p:grpSpPr>
          <a:xfrm>
            <a:off x="-2" y="-16236"/>
            <a:ext cx="9144002" cy="6899802"/>
            <a:chOff x="-2" y="-16236"/>
            <a:chExt cx="9144002" cy="6899802"/>
          </a:xfrm>
        </p:grpSpPr>
        <p:grpSp>
          <p:nvGrpSpPr>
            <p:cNvPr id="9" name="Group 8">
              <a:extLst>
                <a:ext uri="{FF2B5EF4-FFF2-40B4-BE49-F238E27FC236}">
                  <a16:creationId xmlns:a16="http://schemas.microsoft.com/office/drawing/2014/main" id="{DE2C00D8-3DDA-9ECB-21AA-670054878951}"/>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4" name="Rectangle 13">
                <a:extLst>
                  <a:ext uri="{FF2B5EF4-FFF2-40B4-BE49-F238E27FC236}">
                    <a16:creationId xmlns:a16="http://schemas.microsoft.com/office/drawing/2014/main" id="{890EFCF4-2241-DEA2-B130-AC4DF4F4F3A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ED3441D0-24EB-2ACA-0EE1-CA42130CD96D}"/>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11" name="Group 10">
              <a:extLst>
                <a:ext uri="{FF2B5EF4-FFF2-40B4-BE49-F238E27FC236}">
                  <a16:creationId xmlns:a16="http://schemas.microsoft.com/office/drawing/2014/main" id="{07291771-A8EE-AECF-1053-5B6E4FE1E45C}"/>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2" name="Rectangle 11">
                <a:extLst>
                  <a:ext uri="{FF2B5EF4-FFF2-40B4-BE49-F238E27FC236}">
                    <a16:creationId xmlns:a16="http://schemas.microsoft.com/office/drawing/2014/main" id="{47A5B24D-203E-AE1D-60CE-4B5A9B72087D}"/>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65ACB448-1539-43F0-D4EB-9B8CCF50C4D9}"/>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5" name="Slide Number Placeholder 4">
            <a:extLst>
              <a:ext uri="{FF2B5EF4-FFF2-40B4-BE49-F238E27FC236}">
                <a16:creationId xmlns:a16="http://schemas.microsoft.com/office/drawing/2014/main" id="{A323510D-7A6A-03F6-5658-C3F514256A49}"/>
              </a:ext>
            </a:extLst>
          </p:cNvPr>
          <p:cNvSpPr>
            <a:spLocks noGrp="1"/>
          </p:cNvSpPr>
          <p:nvPr>
            <p:ph type="sldNum" sz="quarter" idx="12"/>
          </p:nvPr>
        </p:nvSpPr>
        <p:spPr/>
        <p:txBody>
          <a:bodyPr/>
          <a:lstStyle/>
          <a:p>
            <a:fld id="{F46D12F5-EFCF-42D3-9B29-75D4402B7C6B}" type="slidenum">
              <a:rPr lang="en-US" smtClean="0"/>
              <a:t>10</a:t>
            </a:fld>
            <a:endParaRPr lang="en-US"/>
          </a:p>
        </p:txBody>
      </p:sp>
    </p:spTree>
    <p:extLst>
      <p:ext uri="{BB962C8B-B14F-4D97-AF65-F5344CB8AC3E}">
        <p14:creationId xmlns:p14="http://schemas.microsoft.com/office/powerpoint/2010/main" val="850114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C53AFA5A-53F9-6E7F-9AF7-1EC865FE758D}"/>
              </a:ext>
            </a:extLst>
          </p:cNvPr>
          <p:cNvSpPr txBox="1">
            <a:spLocks noChangeArrowheads="1"/>
          </p:cNvSpPr>
          <p:nvPr/>
        </p:nvSpPr>
        <p:spPr>
          <a:xfrm>
            <a:off x="462224" y="365125"/>
            <a:ext cx="7929730" cy="1325563"/>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eaLnBrk="1" hangingPunct="1">
              <a:lnSpc>
                <a:spcPct val="90000"/>
              </a:lnSpc>
              <a:spcAft>
                <a:spcPts val="450"/>
              </a:spcAft>
              <a:defRPr/>
            </a:pPr>
            <a:r>
              <a:rPr lang="en-US" sz="4400" b="1" kern="1200" dirty="0">
                <a:solidFill>
                  <a:schemeClr val="tx1"/>
                </a:solidFill>
                <a:latin typeface="Arial" panose="020B0604020202020204" pitchFamily="34" charset="0"/>
                <a:cs typeface="Arial" panose="020B0604020202020204" pitchFamily="34" charset="0"/>
              </a:rPr>
              <a:t>EXPLOITATION IS….</a:t>
            </a:r>
            <a:endParaRPr lang="en-US"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5A60CAF-6A6F-26A0-D0D2-A31580D63A9F}"/>
              </a:ext>
            </a:extLst>
          </p:cNvPr>
          <p:cNvSpPr>
            <a:spLocks noGrp="1"/>
          </p:cNvSpPr>
          <p:nvPr>
            <p:ph idx="1"/>
          </p:nvPr>
        </p:nvSpPr>
        <p:spPr>
          <a:xfrm>
            <a:off x="462224" y="1511081"/>
            <a:ext cx="8219552" cy="4864723"/>
          </a:xfrm>
        </p:spPr>
        <p:txBody>
          <a:bodyPr vert="horz" lIns="91440" tIns="45720" rIns="91440" bIns="45720" rtlCol="0">
            <a:noAutofit/>
          </a:bodyPr>
          <a:lstStyle/>
          <a:p>
            <a:pPr marL="0" indent="0" defTabSz="457200">
              <a:lnSpc>
                <a:spcPct val="100000"/>
              </a:lnSpc>
              <a:spcBef>
                <a:spcPts val="0"/>
              </a:spcBef>
              <a:buClr>
                <a:srgbClr val="51C3F9">
                  <a:lumMod val="75000"/>
                </a:srgbClr>
              </a:buClr>
              <a:buSzPct val="110000"/>
              <a:buNone/>
              <a:defRPr/>
            </a:pPr>
            <a:r>
              <a:rPr lang="en-US" sz="2600" b="0" i="0" dirty="0">
                <a:effectLst/>
                <a:latin typeface="Arial" panose="020B0604020202020204" pitchFamily="34" charset="0"/>
                <a:cs typeface="Arial" panose="020B0604020202020204" pitchFamily="34" charset="0"/>
              </a:rPr>
              <a:t>A person who stands in a position of trust and confidence with a vulnerable individual and knowingly, by deception or intimidation, obtains or uses, or endeavors to obtain or use, the person’s funds, assets, or property with the intent to temporarily or permanently deprive a individual of the use, benefit, or possession of the funds, assets, or property for the benefit of someone other than the individual.</a:t>
            </a:r>
          </a:p>
          <a:p>
            <a:pPr marL="0" marR="0" lvl="0" indent="0" algn="l" defTabSz="457200" rtl="0" eaLnBrk="1" fontAlgn="auto" latinLnBrk="0" hangingPunct="1">
              <a:lnSpc>
                <a:spcPct val="100000"/>
              </a:lnSpc>
              <a:spcBef>
                <a:spcPts val="0"/>
              </a:spcBef>
              <a:buClr>
                <a:srgbClr val="51C3F9">
                  <a:lumMod val="75000"/>
                </a:srgbClr>
              </a:buClr>
              <a:buSzPct val="110000"/>
              <a:buFontTx/>
              <a:buNone/>
              <a:tabLst/>
              <a:defRPr/>
            </a:pPr>
            <a:endParaRPr kumimoji="0" lang="en-US" sz="2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002F7178-E0C7-FAF2-5F2D-8C697AB4E32C}"/>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5" name="Group 4">
              <a:extLst>
                <a:ext uri="{FF2B5EF4-FFF2-40B4-BE49-F238E27FC236}">
                  <a16:creationId xmlns:a16="http://schemas.microsoft.com/office/drawing/2014/main" id="{D7AA9761-F5C4-5982-1082-A3076396392F}"/>
                </a:ext>
              </a:extLst>
            </p:cNvPr>
            <p:cNvGrpSpPr/>
            <p:nvPr/>
          </p:nvGrpSpPr>
          <p:grpSpPr>
            <a:xfrm>
              <a:off x="-1" y="-16236"/>
              <a:ext cx="9144001" cy="329841"/>
              <a:chOff x="-1" y="-16236"/>
              <a:chExt cx="9144001" cy="413930"/>
            </a:xfrm>
            <a:grpFill/>
          </p:grpSpPr>
          <p:sp>
            <p:nvSpPr>
              <p:cNvPr id="9" name="Rectangle 8">
                <a:extLst>
                  <a:ext uri="{FF2B5EF4-FFF2-40B4-BE49-F238E27FC236}">
                    <a16:creationId xmlns:a16="http://schemas.microsoft.com/office/drawing/2014/main" id="{3E052A8E-BD7B-A224-9F88-21A2EF9A72CE}"/>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4411AF7B-9F35-401C-6B72-616A3E9F3287}"/>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6" name="Group 5">
              <a:extLst>
                <a:ext uri="{FF2B5EF4-FFF2-40B4-BE49-F238E27FC236}">
                  <a16:creationId xmlns:a16="http://schemas.microsoft.com/office/drawing/2014/main" id="{4553BEF5-4857-BF37-C57F-6BCBFB938019}"/>
                </a:ext>
              </a:extLst>
            </p:cNvPr>
            <p:cNvGrpSpPr/>
            <p:nvPr/>
          </p:nvGrpSpPr>
          <p:grpSpPr>
            <a:xfrm flipV="1">
              <a:off x="-2" y="6595314"/>
              <a:ext cx="9144001" cy="288252"/>
              <a:chOff x="-1" y="-16236"/>
              <a:chExt cx="9144001" cy="413930"/>
            </a:xfrm>
            <a:grpFill/>
          </p:grpSpPr>
          <p:sp>
            <p:nvSpPr>
              <p:cNvPr id="7" name="Rectangle 6">
                <a:extLst>
                  <a:ext uri="{FF2B5EF4-FFF2-40B4-BE49-F238E27FC236}">
                    <a16:creationId xmlns:a16="http://schemas.microsoft.com/office/drawing/2014/main" id="{FA1BDE57-7DE5-66EE-2C62-5614E019F45A}"/>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35D87585-638E-4E06-8B36-985C3AF11743}"/>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2" name="Slide Number Placeholder 1">
            <a:extLst>
              <a:ext uri="{FF2B5EF4-FFF2-40B4-BE49-F238E27FC236}">
                <a16:creationId xmlns:a16="http://schemas.microsoft.com/office/drawing/2014/main" id="{42D6FC60-0ABB-9790-05A4-9340BFC653FD}"/>
              </a:ext>
            </a:extLst>
          </p:cNvPr>
          <p:cNvSpPr>
            <a:spLocks noGrp="1"/>
          </p:cNvSpPr>
          <p:nvPr>
            <p:ph type="sldNum" sz="quarter" idx="12"/>
          </p:nvPr>
        </p:nvSpPr>
        <p:spPr/>
        <p:txBody>
          <a:bodyPr/>
          <a:lstStyle/>
          <a:p>
            <a:fld id="{F46D12F5-EFCF-42D3-9B29-75D4402B7C6B}" type="slidenum">
              <a:rPr lang="en-US" smtClean="0"/>
              <a:t>11</a:t>
            </a:fld>
            <a:endParaRPr lang="en-US"/>
          </a:p>
        </p:txBody>
      </p:sp>
    </p:spTree>
    <p:extLst>
      <p:ext uri="{BB962C8B-B14F-4D97-AF65-F5344CB8AC3E}">
        <p14:creationId xmlns:p14="http://schemas.microsoft.com/office/powerpoint/2010/main" val="2175431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C53AFA5A-53F9-6E7F-9AF7-1EC865FE758D}"/>
              </a:ext>
            </a:extLst>
          </p:cNvPr>
          <p:cNvSpPr txBox="1">
            <a:spLocks noChangeArrowheads="1"/>
          </p:cNvSpPr>
          <p:nvPr/>
        </p:nvSpPr>
        <p:spPr>
          <a:xfrm>
            <a:off x="808073" y="412583"/>
            <a:ext cx="7783477" cy="1325563"/>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eaLnBrk="1" hangingPunct="1">
              <a:lnSpc>
                <a:spcPct val="90000"/>
              </a:lnSpc>
              <a:spcAft>
                <a:spcPts val="450"/>
              </a:spcAft>
              <a:defRPr/>
            </a:pPr>
            <a:r>
              <a:rPr lang="en-US" sz="4400" b="1" dirty="0">
                <a:solidFill>
                  <a:schemeClr val="tx1"/>
                </a:solidFill>
                <a:latin typeface="Arial" panose="020B0604020202020204" pitchFamily="34" charset="0"/>
                <a:cs typeface="Arial" panose="020B0604020202020204" pitchFamily="34" charset="0"/>
              </a:rPr>
              <a:t>Signs of Financial Exploitation</a:t>
            </a:r>
            <a:endParaRPr lang="en-US" kern="1200" dirty="0">
              <a:solidFill>
                <a:schemeClr val="tx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5A60CAF-6A6F-26A0-D0D2-A31580D63A9F}"/>
              </a:ext>
            </a:extLst>
          </p:cNvPr>
          <p:cNvSpPr>
            <a:spLocks noGrp="1"/>
          </p:cNvSpPr>
          <p:nvPr>
            <p:ph idx="1"/>
          </p:nvPr>
        </p:nvSpPr>
        <p:spPr>
          <a:xfrm>
            <a:off x="531850" y="1966106"/>
            <a:ext cx="8335925" cy="4024313"/>
          </a:xfrm>
        </p:spPr>
        <p:txBody>
          <a:bodyPr vert="horz" lIns="91440" tIns="45720" rIns="91440" bIns="45720" rtlCol="0">
            <a:normAutofit/>
          </a:bodyPr>
          <a:lstStyle/>
          <a:p>
            <a:pPr marL="457200" indent="-228600" algn="l">
              <a:buFont typeface="Arial" panose="020B0604020202020204" pitchFamily="34" charset="0"/>
              <a:buChar char="•"/>
            </a:pPr>
            <a:r>
              <a:rPr lang="en-US" sz="2400" dirty="0">
                <a:latin typeface="Arial" panose="020B0604020202020204" pitchFamily="34" charset="0"/>
                <a:cs typeface="Arial" panose="020B0604020202020204" pitchFamily="34" charset="0"/>
              </a:rPr>
              <a:t>Sudden decrease or change in bank account balances</a:t>
            </a:r>
          </a:p>
          <a:p>
            <a:pPr marL="457200" indent="-228600" algn="l">
              <a:buFont typeface="Arial" panose="020B0604020202020204" pitchFamily="34" charset="0"/>
              <a:buChar char="•"/>
            </a:pPr>
            <a:r>
              <a:rPr lang="en-US" sz="2400" dirty="0">
                <a:latin typeface="Arial" panose="020B0604020202020204" pitchFamily="34" charset="0"/>
                <a:cs typeface="Arial" panose="020B0604020202020204" pitchFamily="34" charset="0"/>
              </a:rPr>
              <a:t>Sudden problem paying bills or buying food or other necessities</a:t>
            </a:r>
          </a:p>
          <a:p>
            <a:pPr marL="457200" indent="-228600" algn="l">
              <a:buFont typeface="Arial" panose="020B0604020202020204" pitchFamily="34" charset="0"/>
              <a:buChar char="•"/>
            </a:pPr>
            <a:r>
              <a:rPr lang="en-US" sz="2400" dirty="0">
                <a:latin typeface="Arial" panose="020B0604020202020204" pitchFamily="34" charset="0"/>
                <a:cs typeface="Arial" panose="020B0604020202020204" pitchFamily="34" charset="0"/>
              </a:rPr>
              <a:t>Sudden changes in wills or other financial documents </a:t>
            </a:r>
          </a:p>
          <a:p>
            <a:pPr marL="0" indent="0">
              <a:buNone/>
            </a:pP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8836A84-05BA-E500-4425-0F83551135BE}"/>
              </a:ext>
            </a:extLst>
          </p:cNvPr>
          <p:cNvGrpSpPr/>
          <p:nvPr/>
        </p:nvGrpSpPr>
        <p:grpSpPr>
          <a:xfrm>
            <a:off x="-2" y="-16236"/>
            <a:ext cx="9144002" cy="6899802"/>
            <a:chOff x="-2" y="-16236"/>
            <a:chExt cx="9144002" cy="6899802"/>
          </a:xfrm>
        </p:grpSpPr>
        <p:grpSp>
          <p:nvGrpSpPr>
            <p:cNvPr id="5" name="Group 4">
              <a:extLst>
                <a:ext uri="{FF2B5EF4-FFF2-40B4-BE49-F238E27FC236}">
                  <a16:creationId xmlns:a16="http://schemas.microsoft.com/office/drawing/2014/main" id="{77697E0D-6A1D-4721-E468-FA7CB3BA92A6}"/>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9" name="Rectangle 8">
                <a:extLst>
                  <a:ext uri="{FF2B5EF4-FFF2-40B4-BE49-F238E27FC236}">
                    <a16:creationId xmlns:a16="http://schemas.microsoft.com/office/drawing/2014/main" id="{FFD3D71A-1F1E-7ABA-1280-A98C9CAB4A6A}"/>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E4C6F544-3492-F7BE-0A57-CD0D0AC2CED6}"/>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6" name="Group 5">
              <a:extLst>
                <a:ext uri="{FF2B5EF4-FFF2-40B4-BE49-F238E27FC236}">
                  <a16:creationId xmlns:a16="http://schemas.microsoft.com/office/drawing/2014/main" id="{CED55B2C-A7BE-B502-237A-8351C104AE60}"/>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7" name="Rectangle 6">
                <a:extLst>
                  <a:ext uri="{FF2B5EF4-FFF2-40B4-BE49-F238E27FC236}">
                    <a16:creationId xmlns:a16="http://schemas.microsoft.com/office/drawing/2014/main" id="{7B5CFC45-5011-B268-D0C6-F701174823C7}"/>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4612B4A8-59C5-E1C8-12E5-1B8DC4159BEB}"/>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1" name="Slide Number Placeholder 10">
            <a:extLst>
              <a:ext uri="{FF2B5EF4-FFF2-40B4-BE49-F238E27FC236}">
                <a16:creationId xmlns:a16="http://schemas.microsoft.com/office/drawing/2014/main" id="{EEA92E39-E1B8-5635-44BB-367C1C40D12B}"/>
              </a:ext>
            </a:extLst>
          </p:cNvPr>
          <p:cNvSpPr>
            <a:spLocks noGrp="1"/>
          </p:cNvSpPr>
          <p:nvPr>
            <p:ph type="sldNum" sz="quarter" idx="12"/>
          </p:nvPr>
        </p:nvSpPr>
        <p:spPr/>
        <p:txBody>
          <a:bodyPr/>
          <a:lstStyle/>
          <a:p>
            <a:fld id="{F46D12F5-EFCF-42D3-9B29-75D4402B7C6B}" type="slidenum">
              <a:rPr lang="en-US" smtClean="0"/>
              <a:t>12</a:t>
            </a:fld>
            <a:endParaRPr lang="en-US"/>
          </a:p>
        </p:txBody>
      </p:sp>
    </p:spTree>
    <p:extLst>
      <p:ext uri="{BB962C8B-B14F-4D97-AF65-F5344CB8AC3E}">
        <p14:creationId xmlns:p14="http://schemas.microsoft.com/office/powerpoint/2010/main" val="2705505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C53AFA5A-53F9-6E7F-9AF7-1EC865FE758D}"/>
              </a:ext>
            </a:extLst>
          </p:cNvPr>
          <p:cNvSpPr txBox="1">
            <a:spLocks noChangeArrowheads="1"/>
          </p:cNvSpPr>
          <p:nvPr/>
        </p:nvSpPr>
        <p:spPr>
          <a:xfrm>
            <a:off x="518908" y="310075"/>
            <a:ext cx="7948818" cy="1309176"/>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eaLnBrk="1" hangingPunct="1">
              <a:lnSpc>
                <a:spcPct val="90000"/>
              </a:lnSpc>
              <a:spcAft>
                <a:spcPts val="450"/>
              </a:spcAft>
              <a:defRPr/>
            </a:pPr>
            <a:r>
              <a:rPr lang="en-US" sz="4800" b="1" dirty="0">
                <a:solidFill>
                  <a:schemeClr val="tx1"/>
                </a:solidFill>
                <a:latin typeface="Arial" panose="020B0604020202020204" pitchFamily="34" charset="0"/>
                <a:cs typeface="Arial" panose="020B0604020202020204" pitchFamily="34" charset="0"/>
              </a:rPr>
              <a:t>Human</a:t>
            </a:r>
            <a:r>
              <a:rPr lang="en-US" sz="4800" b="1" dirty="0">
                <a:latin typeface="Arial" panose="020B0604020202020204" pitchFamily="34" charset="0"/>
                <a:cs typeface="Arial" panose="020B0604020202020204" pitchFamily="34" charset="0"/>
              </a:rPr>
              <a:t> </a:t>
            </a:r>
            <a:r>
              <a:rPr lang="en-US" sz="4800" b="1" dirty="0">
                <a:solidFill>
                  <a:schemeClr val="tx1"/>
                </a:solidFill>
                <a:latin typeface="Arial" panose="020B0604020202020204" pitchFamily="34" charset="0"/>
                <a:cs typeface="Arial" panose="020B0604020202020204" pitchFamily="34" charset="0"/>
              </a:rPr>
              <a:t>Trafficking</a:t>
            </a:r>
            <a:endParaRPr lang="en-US" sz="2000" kern="1200" dirty="0">
              <a:solidFill>
                <a:schemeClr val="tx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5A60CAF-6A6F-26A0-D0D2-A31580D63A9F}"/>
              </a:ext>
            </a:extLst>
          </p:cNvPr>
          <p:cNvSpPr>
            <a:spLocks noGrp="1"/>
          </p:cNvSpPr>
          <p:nvPr>
            <p:ph idx="1"/>
          </p:nvPr>
        </p:nvSpPr>
        <p:spPr>
          <a:xfrm>
            <a:off x="409575" y="1343025"/>
            <a:ext cx="8151717" cy="5252289"/>
          </a:xfrm>
        </p:spPr>
        <p:txBody>
          <a:bodyPr vert="horz" lIns="91440" tIns="45720" rIns="91440" bIns="45720" rtlCol="0">
            <a:normAutofit/>
          </a:bodyPr>
          <a:lstStyle/>
          <a:p>
            <a:pPr marL="0" marR="0" lvl="0" indent="0" defTabSz="457200" rtl="0" eaLnBrk="1" fontAlgn="base" latinLnBrk="0" hangingPunct="1">
              <a:spcBef>
                <a:spcPts val="0"/>
              </a:spcBef>
              <a:spcAft>
                <a:spcPts val="600"/>
              </a:spcAft>
              <a:buClrTx/>
              <a:buSzTx/>
              <a:buFontTx/>
              <a:buNone/>
              <a:tabLst/>
              <a:defRPr/>
            </a:pPr>
            <a:r>
              <a:rPr kumimoji="0" lang="en-US" sz="3200" i="0" u="none" strike="noStrike" kern="1200" cap="none" spc="0" normalizeH="0" baseline="0" noProof="0" dirty="0">
                <a:ln>
                  <a:noFill/>
                </a:ln>
                <a:effectLst/>
                <a:uLnTx/>
                <a:uFillTx/>
                <a:latin typeface="Arial" panose="020B0604020202020204" pitchFamily="34" charset="0"/>
                <a:cs typeface="Arial" panose="020B0604020202020204" pitchFamily="34" charset="0"/>
              </a:rPr>
              <a:t>Transportation, soliciting, recruiting, harboring, providing, enticing, maintaining, or obtaining another person for the purpose of exploitation of that person.   </a:t>
            </a:r>
          </a:p>
          <a:p>
            <a:pPr marL="0" marR="0" lvl="0" indent="0" defTabSz="457200" rtl="0" eaLnBrk="1" fontAlgn="base" latinLnBrk="0" hangingPunct="1">
              <a:spcBef>
                <a:spcPts val="0"/>
              </a:spcBef>
              <a:spcAft>
                <a:spcPts val="600"/>
              </a:spcAft>
              <a:buClrTx/>
              <a:buSzTx/>
              <a:buFontTx/>
              <a:buNone/>
              <a:tabLst/>
              <a:defRPr/>
            </a:pPr>
            <a:endParaRPr lang="en-US" sz="3200" dirty="0">
              <a:latin typeface="Arial" panose="020B0604020202020204" pitchFamily="34" charset="0"/>
              <a:cs typeface="Arial" panose="020B0604020202020204" pitchFamily="34" charset="0"/>
            </a:endParaRPr>
          </a:p>
          <a:p>
            <a:pPr marL="0" marR="0" lvl="0" indent="0" defTabSz="457200" rtl="0" eaLnBrk="1" fontAlgn="base" latinLnBrk="0" hangingPunct="1">
              <a:spcBef>
                <a:spcPts val="0"/>
              </a:spcBef>
              <a:spcAft>
                <a:spcPts val="600"/>
              </a:spcAft>
              <a:buClrTx/>
              <a:buSzTx/>
              <a:buFontTx/>
              <a:buNone/>
              <a:tabLst/>
              <a:defRPr/>
            </a:pPr>
            <a:r>
              <a:rPr kumimoji="0" lang="en-US" sz="3200" i="0" u="none" strike="noStrike" kern="1200" cap="none" spc="0" normalizeH="0" baseline="0" noProof="0" dirty="0">
                <a:ln>
                  <a:noFill/>
                </a:ln>
                <a:effectLst/>
                <a:uLnTx/>
                <a:uFillTx/>
                <a:latin typeface="Arial" panose="020B0604020202020204" pitchFamily="34" charset="0"/>
                <a:cs typeface="Arial" panose="020B0604020202020204" pitchFamily="34" charset="0"/>
              </a:rPr>
              <a:t>Florida Statute Chapter 787.06(2)(d)</a:t>
            </a:r>
          </a:p>
          <a:p>
            <a:pPr marL="0" indent="0">
              <a:spcBef>
                <a:spcPts val="1200"/>
              </a:spcBef>
              <a:buClr>
                <a:schemeClr val="accent6">
                  <a:lumMod val="75000"/>
                </a:schemeClr>
              </a:buClr>
              <a:buSzPct val="110000"/>
              <a:buNone/>
              <a:defRPr/>
            </a:pPr>
            <a:endParaRPr lang="en-US" sz="3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120B542-065C-2B12-1312-41BA6796166D}"/>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5" name="Group 4">
              <a:extLst>
                <a:ext uri="{FF2B5EF4-FFF2-40B4-BE49-F238E27FC236}">
                  <a16:creationId xmlns:a16="http://schemas.microsoft.com/office/drawing/2014/main" id="{41EE910B-4B24-A336-E369-80DC8FC22308}"/>
                </a:ext>
              </a:extLst>
            </p:cNvPr>
            <p:cNvGrpSpPr/>
            <p:nvPr/>
          </p:nvGrpSpPr>
          <p:grpSpPr>
            <a:xfrm>
              <a:off x="-1" y="-16236"/>
              <a:ext cx="9144001" cy="329841"/>
              <a:chOff x="-1" y="-16236"/>
              <a:chExt cx="9144001" cy="413930"/>
            </a:xfrm>
            <a:grpFill/>
          </p:grpSpPr>
          <p:sp>
            <p:nvSpPr>
              <p:cNvPr id="9" name="Rectangle 8">
                <a:extLst>
                  <a:ext uri="{FF2B5EF4-FFF2-40B4-BE49-F238E27FC236}">
                    <a16:creationId xmlns:a16="http://schemas.microsoft.com/office/drawing/2014/main" id="{13D3E294-95E0-0B33-C99C-04D5CBD6EA42}"/>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40917997-4D66-BA5E-98B8-C03AA6EA4C24}"/>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6" name="Group 5">
              <a:extLst>
                <a:ext uri="{FF2B5EF4-FFF2-40B4-BE49-F238E27FC236}">
                  <a16:creationId xmlns:a16="http://schemas.microsoft.com/office/drawing/2014/main" id="{591C3170-5EA0-B5F6-E2A6-86554FEC943E}"/>
                </a:ext>
              </a:extLst>
            </p:cNvPr>
            <p:cNvGrpSpPr/>
            <p:nvPr/>
          </p:nvGrpSpPr>
          <p:grpSpPr>
            <a:xfrm flipV="1">
              <a:off x="-2" y="6595314"/>
              <a:ext cx="9144001" cy="288252"/>
              <a:chOff x="-1" y="-16236"/>
              <a:chExt cx="9144001" cy="413930"/>
            </a:xfrm>
            <a:grpFill/>
          </p:grpSpPr>
          <p:sp>
            <p:nvSpPr>
              <p:cNvPr id="7" name="Rectangle 6">
                <a:extLst>
                  <a:ext uri="{FF2B5EF4-FFF2-40B4-BE49-F238E27FC236}">
                    <a16:creationId xmlns:a16="http://schemas.microsoft.com/office/drawing/2014/main" id="{DB7A9729-79C1-EAF0-1873-286293982DDD}"/>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305DA0B5-C668-445B-229D-0725F45F5736}"/>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pic>
        <p:nvPicPr>
          <p:cNvPr id="2" name="Picture 1" descr="Text&#10;&#10;Description automatically generated">
            <a:extLst>
              <a:ext uri="{FF2B5EF4-FFF2-40B4-BE49-F238E27FC236}">
                <a16:creationId xmlns:a16="http://schemas.microsoft.com/office/drawing/2014/main" id="{D36AE91A-385C-867A-8FD5-3A52807C52F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32432" y="4462983"/>
            <a:ext cx="3751541" cy="1885149"/>
          </a:xfrm>
          <a:prstGeom prst="rect">
            <a:avLst/>
          </a:prstGeom>
        </p:spPr>
      </p:pic>
      <p:sp>
        <p:nvSpPr>
          <p:cNvPr id="11" name="Slide Number Placeholder 10">
            <a:extLst>
              <a:ext uri="{FF2B5EF4-FFF2-40B4-BE49-F238E27FC236}">
                <a16:creationId xmlns:a16="http://schemas.microsoft.com/office/drawing/2014/main" id="{92F107B2-BC50-DC9A-CB43-A652757C343D}"/>
              </a:ext>
            </a:extLst>
          </p:cNvPr>
          <p:cNvSpPr>
            <a:spLocks noGrp="1"/>
          </p:cNvSpPr>
          <p:nvPr>
            <p:ph type="sldNum" sz="quarter" idx="12"/>
          </p:nvPr>
        </p:nvSpPr>
        <p:spPr/>
        <p:txBody>
          <a:bodyPr/>
          <a:lstStyle/>
          <a:p>
            <a:fld id="{F46D12F5-EFCF-42D3-9B29-75D4402B7C6B}" type="slidenum">
              <a:rPr lang="en-US" smtClean="0"/>
              <a:t>13</a:t>
            </a:fld>
            <a:endParaRPr lang="en-US"/>
          </a:p>
        </p:txBody>
      </p:sp>
    </p:spTree>
    <p:extLst>
      <p:ext uri="{BB962C8B-B14F-4D97-AF65-F5344CB8AC3E}">
        <p14:creationId xmlns:p14="http://schemas.microsoft.com/office/powerpoint/2010/main" val="2818234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B09F2296-BFDA-BEFC-3EB9-3EAB9E56337B}"/>
              </a:ext>
            </a:extLst>
          </p:cNvPr>
          <p:cNvSpPr txBox="1">
            <a:spLocks/>
          </p:cNvSpPr>
          <p:nvPr/>
        </p:nvSpPr>
        <p:spPr>
          <a:xfrm>
            <a:off x="502269" y="566000"/>
            <a:ext cx="8147009" cy="7495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ct val="0"/>
              </a:spcBef>
              <a:spcAft>
                <a:spcPts val="600"/>
              </a:spcAft>
              <a:buNone/>
            </a:pPr>
            <a:r>
              <a:rPr lang="en-US" altLang="en-US" sz="4400" b="1" dirty="0">
                <a:latin typeface="Arial" panose="020B0604020202020204" pitchFamily="34" charset="0"/>
                <a:cs typeface="Arial" panose="020B0604020202020204" pitchFamily="34" charset="0"/>
              </a:rPr>
              <a:t>Types of Human Trafficking </a:t>
            </a:r>
          </a:p>
        </p:txBody>
      </p:sp>
      <p:sp>
        <p:nvSpPr>
          <p:cNvPr id="114" name="Shape">
            <a:extLst>
              <a:ext uri="{FF2B5EF4-FFF2-40B4-BE49-F238E27FC236}">
                <a16:creationId xmlns:a16="http://schemas.microsoft.com/office/drawing/2014/main" id="{AF226243-4532-A32B-A412-EBADAF9F6CF6}"/>
              </a:ext>
            </a:extLst>
          </p:cNvPr>
          <p:cNvSpPr/>
          <p:nvPr/>
        </p:nvSpPr>
        <p:spPr>
          <a:xfrm>
            <a:off x="376367" y="1630839"/>
            <a:ext cx="4073691" cy="2552427"/>
          </a:xfrm>
          <a:prstGeom prst="roundRect">
            <a:avLst/>
          </a:prstGeom>
          <a:solidFill>
            <a:srgbClr val="6BB365"/>
          </a:solidFill>
          <a:ln w="12700">
            <a:miter lim="400000"/>
          </a:ln>
        </p:spPr>
        <p:txBody>
          <a:bodyPr lIns="38100" tIns="38100" rIns="38100" bIns="38100" anchor="ctr"/>
          <a:lstStyle>
            <a:defPPr>
              <a:defRPr lang="en-US"/>
            </a:defPPr>
            <a:lvl1pPr marL="0" algn="l" defTabSz="914400" rtl="0" eaLnBrk="1" latinLnBrk="0" hangingPunct="1">
              <a:defRPr sz="1800" kern="1200">
                <a:solidFill>
                  <a:srgbClr val="24283B"/>
                </a:solidFill>
                <a:latin typeface="Arial"/>
              </a:defRPr>
            </a:lvl1pPr>
            <a:lvl2pPr marL="457200" algn="l" defTabSz="914400" rtl="0" eaLnBrk="1" latinLnBrk="0" hangingPunct="1">
              <a:defRPr sz="1800" kern="1200">
                <a:solidFill>
                  <a:srgbClr val="24283B"/>
                </a:solidFill>
                <a:latin typeface="Arial"/>
              </a:defRPr>
            </a:lvl2pPr>
            <a:lvl3pPr marL="914400" algn="l" defTabSz="914400" rtl="0" eaLnBrk="1" latinLnBrk="0" hangingPunct="1">
              <a:defRPr sz="1800" kern="1200">
                <a:solidFill>
                  <a:srgbClr val="24283B"/>
                </a:solidFill>
                <a:latin typeface="Arial"/>
              </a:defRPr>
            </a:lvl3pPr>
            <a:lvl4pPr marL="1371600" algn="l" defTabSz="914400" rtl="0" eaLnBrk="1" latinLnBrk="0" hangingPunct="1">
              <a:defRPr sz="1800" kern="1200">
                <a:solidFill>
                  <a:srgbClr val="24283B"/>
                </a:solidFill>
                <a:latin typeface="Arial"/>
              </a:defRPr>
            </a:lvl4pPr>
            <a:lvl5pPr marL="1828800" algn="l" defTabSz="914400" rtl="0" eaLnBrk="1" latinLnBrk="0" hangingPunct="1">
              <a:defRPr sz="1800" kern="1200">
                <a:solidFill>
                  <a:srgbClr val="24283B"/>
                </a:solidFill>
                <a:latin typeface="Arial"/>
              </a:defRPr>
            </a:lvl5pPr>
            <a:lvl6pPr marL="2286000" algn="l" defTabSz="914400" rtl="0" eaLnBrk="1" latinLnBrk="0" hangingPunct="1">
              <a:defRPr sz="1800" kern="1200">
                <a:solidFill>
                  <a:srgbClr val="24283B"/>
                </a:solidFill>
                <a:latin typeface="Arial"/>
              </a:defRPr>
            </a:lvl6pPr>
            <a:lvl7pPr marL="2743200" algn="l" defTabSz="914400" rtl="0" eaLnBrk="1" latinLnBrk="0" hangingPunct="1">
              <a:defRPr sz="1800" kern="1200">
                <a:solidFill>
                  <a:srgbClr val="24283B"/>
                </a:solidFill>
                <a:latin typeface="Arial"/>
              </a:defRPr>
            </a:lvl7pPr>
            <a:lvl8pPr marL="3200400" algn="l" defTabSz="914400" rtl="0" eaLnBrk="1" latinLnBrk="0" hangingPunct="1">
              <a:defRPr sz="1800" kern="1200">
                <a:solidFill>
                  <a:srgbClr val="24283B"/>
                </a:solidFill>
                <a:latin typeface="Arial"/>
              </a:defRPr>
            </a:lvl8pPr>
            <a:lvl9pPr marL="3657600" algn="l" defTabSz="914400" rtl="0" eaLnBrk="1" latinLnBrk="0" hangingPunct="1">
              <a:defRPr sz="1800" kern="1200">
                <a:solidFill>
                  <a:srgbClr val="24283B"/>
                </a:solidFill>
                <a:latin typeface="Arial"/>
              </a:defRPr>
            </a:lvl9pPr>
          </a:lstStyle>
          <a:p>
            <a:pPr>
              <a:lnSpc>
                <a:spcPct val="90000"/>
              </a:lnSpc>
              <a:spcAft>
                <a:spcPts val="600"/>
              </a:spcAft>
            </a:pPr>
            <a:r>
              <a:rPr lang="en-US" altLang="en-US" sz="3200" b="1" dirty="0">
                <a:latin typeface="+mn-lt"/>
              </a:rPr>
              <a:t>LABOR: </a:t>
            </a:r>
            <a:r>
              <a:rPr lang="en-US" altLang="en-US" sz="3200" dirty="0">
                <a:latin typeface="+mn-lt"/>
              </a:rPr>
              <a:t>Agriculture, Begging, Tourism, Nail Salon, Factory Labor</a:t>
            </a:r>
          </a:p>
        </p:txBody>
      </p:sp>
      <p:sp>
        <p:nvSpPr>
          <p:cNvPr id="112" name="Shape">
            <a:extLst>
              <a:ext uri="{FF2B5EF4-FFF2-40B4-BE49-F238E27FC236}">
                <a16:creationId xmlns:a16="http://schemas.microsoft.com/office/drawing/2014/main" id="{240D3953-24B6-1181-0FC3-D57815A3793A}"/>
              </a:ext>
            </a:extLst>
          </p:cNvPr>
          <p:cNvSpPr/>
          <p:nvPr/>
        </p:nvSpPr>
        <p:spPr>
          <a:xfrm>
            <a:off x="4693945" y="1630839"/>
            <a:ext cx="4113730" cy="2562337"/>
          </a:xfrm>
          <a:prstGeom prst="roundRect">
            <a:avLst/>
          </a:prstGeom>
          <a:solidFill>
            <a:srgbClr val="185CA3"/>
          </a:solidFill>
          <a:ln w="12700">
            <a:miter lim="400000"/>
          </a:ln>
        </p:spPr>
        <p:txBody>
          <a:bodyPr lIns="38100" tIns="38100" rIns="38100" bIns="38100" anchor="ctr"/>
          <a:lstStyle>
            <a:defPPr>
              <a:defRPr lang="en-US"/>
            </a:defPPr>
            <a:lvl1pPr marL="0" algn="l" defTabSz="914400" rtl="0" eaLnBrk="1" latinLnBrk="0" hangingPunct="1">
              <a:defRPr sz="1800" kern="1200">
                <a:solidFill>
                  <a:srgbClr val="24283B"/>
                </a:solidFill>
                <a:latin typeface="Arial"/>
              </a:defRPr>
            </a:lvl1pPr>
            <a:lvl2pPr marL="457200" algn="l" defTabSz="914400" rtl="0" eaLnBrk="1" latinLnBrk="0" hangingPunct="1">
              <a:defRPr sz="1800" kern="1200">
                <a:solidFill>
                  <a:srgbClr val="24283B"/>
                </a:solidFill>
                <a:latin typeface="Arial"/>
              </a:defRPr>
            </a:lvl2pPr>
            <a:lvl3pPr marL="914400" algn="l" defTabSz="914400" rtl="0" eaLnBrk="1" latinLnBrk="0" hangingPunct="1">
              <a:defRPr sz="1800" kern="1200">
                <a:solidFill>
                  <a:srgbClr val="24283B"/>
                </a:solidFill>
                <a:latin typeface="Arial"/>
              </a:defRPr>
            </a:lvl3pPr>
            <a:lvl4pPr marL="1371600" algn="l" defTabSz="914400" rtl="0" eaLnBrk="1" latinLnBrk="0" hangingPunct="1">
              <a:defRPr sz="1800" kern="1200">
                <a:solidFill>
                  <a:srgbClr val="24283B"/>
                </a:solidFill>
                <a:latin typeface="Arial"/>
              </a:defRPr>
            </a:lvl4pPr>
            <a:lvl5pPr marL="1828800" algn="l" defTabSz="914400" rtl="0" eaLnBrk="1" latinLnBrk="0" hangingPunct="1">
              <a:defRPr sz="1800" kern="1200">
                <a:solidFill>
                  <a:srgbClr val="24283B"/>
                </a:solidFill>
                <a:latin typeface="Arial"/>
              </a:defRPr>
            </a:lvl5pPr>
            <a:lvl6pPr marL="2286000" algn="l" defTabSz="914400" rtl="0" eaLnBrk="1" latinLnBrk="0" hangingPunct="1">
              <a:defRPr sz="1800" kern="1200">
                <a:solidFill>
                  <a:srgbClr val="24283B"/>
                </a:solidFill>
                <a:latin typeface="Arial"/>
              </a:defRPr>
            </a:lvl6pPr>
            <a:lvl7pPr marL="2743200" algn="l" defTabSz="914400" rtl="0" eaLnBrk="1" latinLnBrk="0" hangingPunct="1">
              <a:defRPr sz="1800" kern="1200">
                <a:solidFill>
                  <a:srgbClr val="24283B"/>
                </a:solidFill>
                <a:latin typeface="Arial"/>
              </a:defRPr>
            </a:lvl7pPr>
            <a:lvl8pPr marL="3200400" algn="l" defTabSz="914400" rtl="0" eaLnBrk="1" latinLnBrk="0" hangingPunct="1">
              <a:defRPr sz="1800" kern="1200">
                <a:solidFill>
                  <a:srgbClr val="24283B"/>
                </a:solidFill>
                <a:latin typeface="Arial"/>
              </a:defRPr>
            </a:lvl8pPr>
            <a:lvl9pPr marL="3657600" algn="l" defTabSz="914400" rtl="0" eaLnBrk="1" latinLnBrk="0" hangingPunct="1">
              <a:defRPr sz="1800" kern="1200">
                <a:solidFill>
                  <a:srgbClr val="24283B"/>
                </a:solidFill>
                <a:latin typeface="Arial"/>
              </a:defRPr>
            </a:lvl9pPr>
          </a:lstStyle>
          <a:p>
            <a:pPr algn="ctr">
              <a:lnSpc>
                <a:spcPct val="90000"/>
              </a:lnSpc>
              <a:spcAft>
                <a:spcPts val="600"/>
              </a:spcAft>
            </a:pPr>
            <a:r>
              <a:rPr lang="en-US" altLang="en-US" sz="3200" b="1" dirty="0">
                <a:solidFill>
                  <a:schemeClr val="tx1"/>
                </a:solidFill>
                <a:latin typeface="Arial" panose="020B0604020202020204" pitchFamily="34" charset="0"/>
                <a:cs typeface="Arial" panose="020B0604020202020204" pitchFamily="34" charset="0"/>
              </a:rPr>
              <a:t>SEX:</a:t>
            </a:r>
            <a:r>
              <a:rPr lang="en-US" altLang="en-US" sz="3200" dirty="0">
                <a:solidFill>
                  <a:schemeClr val="tx1"/>
                </a:solidFill>
                <a:latin typeface="Arial" panose="020B0604020202020204" pitchFamily="34" charset="0"/>
                <a:cs typeface="Arial" panose="020B0604020202020204" pitchFamily="34" charset="0"/>
              </a:rPr>
              <a:t> Prostitution, Brothels, Clubs, Massage Parlors, Escort Services </a:t>
            </a:r>
          </a:p>
        </p:txBody>
      </p:sp>
      <p:sp>
        <p:nvSpPr>
          <p:cNvPr id="110" name="Shape">
            <a:extLst>
              <a:ext uri="{FF2B5EF4-FFF2-40B4-BE49-F238E27FC236}">
                <a16:creationId xmlns:a16="http://schemas.microsoft.com/office/drawing/2014/main" id="{28EF4FF9-CBAA-75CB-90CA-01E495FF7FBF}"/>
              </a:ext>
            </a:extLst>
          </p:cNvPr>
          <p:cNvSpPr/>
          <p:nvPr/>
        </p:nvSpPr>
        <p:spPr>
          <a:xfrm>
            <a:off x="2348088" y="4287217"/>
            <a:ext cx="4771791" cy="2223850"/>
          </a:xfrm>
          <a:prstGeom prst="roundRect">
            <a:avLst/>
          </a:prstGeom>
          <a:solidFill>
            <a:srgbClr val="5BA1E7"/>
          </a:solidFill>
          <a:ln w="12700">
            <a:miter lim="400000"/>
          </a:ln>
        </p:spPr>
        <p:txBody>
          <a:bodyPr lIns="38100" tIns="38100" rIns="38100" bIns="38100" anchor="ctr"/>
          <a:lstStyle>
            <a:defPPr>
              <a:defRPr lang="en-US"/>
            </a:defPPr>
            <a:lvl1pPr marL="0" algn="l" defTabSz="914400" rtl="0" eaLnBrk="1" latinLnBrk="0" hangingPunct="1">
              <a:defRPr sz="1800" kern="1200">
                <a:solidFill>
                  <a:srgbClr val="24283B"/>
                </a:solidFill>
                <a:latin typeface="Arial"/>
              </a:defRPr>
            </a:lvl1pPr>
            <a:lvl2pPr marL="457200" algn="l" defTabSz="914400" rtl="0" eaLnBrk="1" latinLnBrk="0" hangingPunct="1">
              <a:defRPr sz="1800" kern="1200">
                <a:solidFill>
                  <a:srgbClr val="24283B"/>
                </a:solidFill>
                <a:latin typeface="Arial"/>
              </a:defRPr>
            </a:lvl2pPr>
            <a:lvl3pPr marL="914400" algn="l" defTabSz="914400" rtl="0" eaLnBrk="1" latinLnBrk="0" hangingPunct="1">
              <a:defRPr sz="1800" kern="1200">
                <a:solidFill>
                  <a:srgbClr val="24283B"/>
                </a:solidFill>
                <a:latin typeface="Arial"/>
              </a:defRPr>
            </a:lvl3pPr>
            <a:lvl4pPr marL="1371600" algn="l" defTabSz="914400" rtl="0" eaLnBrk="1" latinLnBrk="0" hangingPunct="1">
              <a:defRPr sz="1800" kern="1200">
                <a:solidFill>
                  <a:srgbClr val="24283B"/>
                </a:solidFill>
                <a:latin typeface="Arial"/>
              </a:defRPr>
            </a:lvl4pPr>
            <a:lvl5pPr marL="1828800" algn="l" defTabSz="914400" rtl="0" eaLnBrk="1" latinLnBrk="0" hangingPunct="1">
              <a:defRPr sz="1800" kern="1200">
                <a:solidFill>
                  <a:srgbClr val="24283B"/>
                </a:solidFill>
                <a:latin typeface="Arial"/>
              </a:defRPr>
            </a:lvl5pPr>
            <a:lvl6pPr marL="2286000" algn="l" defTabSz="914400" rtl="0" eaLnBrk="1" latinLnBrk="0" hangingPunct="1">
              <a:defRPr sz="1800" kern="1200">
                <a:solidFill>
                  <a:srgbClr val="24283B"/>
                </a:solidFill>
                <a:latin typeface="Arial"/>
              </a:defRPr>
            </a:lvl6pPr>
            <a:lvl7pPr marL="2743200" algn="l" defTabSz="914400" rtl="0" eaLnBrk="1" latinLnBrk="0" hangingPunct="1">
              <a:defRPr sz="1800" kern="1200">
                <a:solidFill>
                  <a:srgbClr val="24283B"/>
                </a:solidFill>
                <a:latin typeface="Arial"/>
              </a:defRPr>
            </a:lvl7pPr>
            <a:lvl8pPr marL="3200400" algn="l" defTabSz="914400" rtl="0" eaLnBrk="1" latinLnBrk="0" hangingPunct="1">
              <a:defRPr sz="1800" kern="1200">
                <a:solidFill>
                  <a:srgbClr val="24283B"/>
                </a:solidFill>
                <a:latin typeface="Arial"/>
              </a:defRPr>
            </a:lvl8pPr>
            <a:lvl9pPr marL="3657600" algn="l" defTabSz="914400" rtl="0" eaLnBrk="1" latinLnBrk="0" hangingPunct="1">
              <a:defRPr sz="1800" kern="1200">
                <a:solidFill>
                  <a:srgbClr val="24283B"/>
                </a:solidFill>
                <a:latin typeface="Arial"/>
              </a:defRPr>
            </a:lvl9pPr>
          </a:lstStyle>
          <a:p>
            <a:pPr algn="ctr">
              <a:lnSpc>
                <a:spcPct val="90000"/>
              </a:lnSpc>
              <a:spcAft>
                <a:spcPts val="600"/>
              </a:spcAft>
            </a:pPr>
            <a:r>
              <a:rPr lang="en-US" altLang="en-US" sz="3200" b="1" dirty="0">
                <a:latin typeface="Arial" panose="020B0604020202020204" pitchFamily="34" charset="0"/>
                <a:cs typeface="Arial" panose="020B0604020202020204" pitchFamily="34" charset="0"/>
              </a:rPr>
              <a:t>DOMESTIC SERVITUDE: </a:t>
            </a:r>
            <a:r>
              <a:rPr lang="en-US" altLang="en-US" sz="3200" dirty="0">
                <a:latin typeface="Arial" panose="020B0604020202020204" pitchFamily="34" charset="0"/>
                <a:cs typeface="Arial" panose="020B0604020202020204" pitchFamily="34" charset="0"/>
              </a:rPr>
              <a:t>Nanny, Live-in Maid, Cook, Landscaper, Butler</a:t>
            </a:r>
          </a:p>
        </p:txBody>
      </p:sp>
      <p:grpSp>
        <p:nvGrpSpPr>
          <p:cNvPr id="101" name="Group 100">
            <a:extLst>
              <a:ext uri="{FF2B5EF4-FFF2-40B4-BE49-F238E27FC236}">
                <a16:creationId xmlns:a16="http://schemas.microsoft.com/office/drawing/2014/main" id="{417E5837-5FD7-946B-4069-3B189D71677F}"/>
              </a:ext>
            </a:extLst>
          </p:cNvPr>
          <p:cNvGrpSpPr/>
          <p:nvPr/>
        </p:nvGrpSpPr>
        <p:grpSpPr>
          <a:xfrm>
            <a:off x="4971278" y="1748407"/>
            <a:ext cx="3678000" cy="690870"/>
            <a:chOff x="325534" y="2814249"/>
            <a:chExt cx="3591522" cy="547486"/>
          </a:xfrm>
        </p:grpSpPr>
        <p:sp>
          <p:nvSpPr>
            <p:cNvPr id="108" name="TextBox 12">
              <a:extLst>
                <a:ext uri="{FF2B5EF4-FFF2-40B4-BE49-F238E27FC236}">
                  <a16:creationId xmlns:a16="http://schemas.microsoft.com/office/drawing/2014/main" id="{3F9F428A-DF61-8616-320D-2CCE4D0C9FEE}"/>
                </a:ext>
              </a:extLst>
            </p:cNvPr>
            <p:cNvSpPr txBox="1"/>
            <p:nvPr/>
          </p:nvSpPr>
          <p:spPr>
            <a:xfrm>
              <a:off x="325534" y="2814249"/>
              <a:ext cx="3336040" cy="317070"/>
            </a:xfrm>
            <a:prstGeom prst="rect">
              <a:avLst/>
            </a:prstGeom>
            <a:noFill/>
          </p:spPr>
          <p:txBody>
            <a:bodyPr wrap="square" lIns="0" tIns="45720" rIns="0" bIns="45720" rtlCol="0" anchor="b">
              <a:spAutoFit/>
            </a:bodyPr>
            <a:lstStyle>
              <a:defPPr>
                <a:defRPr lang="en-US"/>
              </a:defPPr>
              <a:lvl1pPr marL="0" algn="l" defTabSz="914400" rtl="0" eaLnBrk="1" latinLnBrk="0" hangingPunct="1">
                <a:defRPr sz="1800" kern="1200">
                  <a:solidFill>
                    <a:srgbClr val="24283B"/>
                  </a:solidFill>
                  <a:latin typeface="Arial"/>
                </a:defRPr>
              </a:lvl1pPr>
              <a:lvl2pPr marL="457200" algn="l" defTabSz="914400" rtl="0" eaLnBrk="1" latinLnBrk="0" hangingPunct="1">
                <a:defRPr sz="1800" kern="1200">
                  <a:solidFill>
                    <a:srgbClr val="24283B"/>
                  </a:solidFill>
                  <a:latin typeface="Arial"/>
                </a:defRPr>
              </a:lvl2pPr>
              <a:lvl3pPr marL="914400" algn="l" defTabSz="914400" rtl="0" eaLnBrk="1" latinLnBrk="0" hangingPunct="1">
                <a:defRPr sz="1800" kern="1200">
                  <a:solidFill>
                    <a:srgbClr val="24283B"/>
                  </a:solidFill>
                  <a:latin typeface="Arial"/>
                </a:defRPr>
              </a:lvl3pPr>
              <a:lvl4pPr marL="1371600" algn="l" defTabSz="914400" rtl="0" eaLnBrk="1" latinLnBrk="0" hangingPunct="1">
                <a:defRPr sz="1800" kern="1200">
                  <a:solidFill>
                    <a:srgbClr val="24283B"/>
                  </a:solidFill>
                  <a:latin typeface="Arial"/>
                </a:defRPr>
              </a:lvl4pPr>
              <a:lvl5pPr marL="1828800" algn="l" defTabSz="914400" rtl="0" eaLnBrk="1" latinLnBrk="0" hangingPunct="1">
                <a:defRPr sz="1800" kern="1200">
                  <a:solidFill>
                    <a:srgbClr val="24283B"/>
                  </a:solidFill>
                  <a:latin typeface="Arial"/>
                </a:defRPr>
              </a:lvl5pPr>
              <a:lvl6pPr marL="2286000" algn="l" defTabSz="914400" rtl="0" eaLnBrk="1" latinLnBrk="0" hangingPunct="1">
                <a:defRPr sz="1800" kern="1200">
                  <a:solidFill>
                    <a:srgbClr val="24283B"/>
                  </a:solidFill>
                  <a:latin typeface="Arial"/>
                </a:defRPr>
              </a:lvl6pPr>
              <a:lvl7pPr marL="2743200" algn="l" defTabSz="914400" rtl="0" eaLnBrk="1" latinLnBrk="0" hangingPunct="1">
                <a:defRPr sz="1800" kern="1200">
                  <a:solidFill>
                    <a:srgbClr val="24283B"/>
                  </a:solidFill>
                  <a:latin typeface="Arial"/>
                </a:defRPr>
              </a:lvl7pPr>
              <a:lvl8pPr marL="3200400" algn="l" defTabSz="914400" rtl="0" eaLnBrk="1" latinLnBrk="0" hangingPunct="1">
                <a:defRPr sz="1800" kern="1200">
                  <a:solidFill>
                    <a:srgbClr val="24283B"/>
                  </a:solidFill>
                  <a:latin typeface="Arial"/>
                </a:defRPr>
              </a:lvl8pPr>
              <a:lvl9pPr marL="3657600" algn="l" defTabSz="914400" rtl="0" eaLnBrk="1" latinLnBrk="0" hangingPunct="1">
                <a:defRPr sz="1800" kern="1200">
                  <a:solidFill>
                    <a:srgbClr val="24283B"/>
                  </a:solidFill>
                  <a:latin typeface="Arial"/>
                </a:defRPr>
              </a:lvl9pPr>
            </a:lstStyle>
            <a:p>
              <a:endParaRPr lang="en-US" sz="2000" dirty="0">
                <a:solidFill>
                  <a:srgbClr val="FFFFFF"/>
                </a:solidFill>
                <a:latin typeface="Montserrat" panose="00000500000000000000" pitchFamily="2" charset="0"/>
                <a:ea typeface="Arial"/>
                <a:cs typeface="Arial"/>
              </a:endParaRPr>
            </a:p>
          </p:txBody>
        </p:sp>
        <p:sp>
          <p:nvSpPr>
            <p:cNvPr id="109" name="TextBox 13">
              <a:extLst>
                <a:ext uri="{FF2B5EF4-FFF2-40B4-BE49-F238E27FC236}">
                  <a16:creationId xmlns:a16="http://schemas.microsoft.com/office/drawing/2014/main" id="{4F938BED-23A0-E713-7DFE-B3CB41B0412F}"/>
                </a:ext>
              </a:extLst>
            </p:cNvPr>
            <p:cNvSpPr txBox="1"/>
            <p:nvPr/>
          </p:nvSpPr>
          <p:spPr>
            <a:xfrm>
              <a:off x="325534" y="3069055"/>
              <a:ext cx="3591522" cy="292680"/>
            </a:xfrm>
            <a:prstGeom prst="rect">
              <a:avLst/>
            </a:prstGeom>
            <a:noFill/>
          </p:spPr>
          <p:txBody>
            <a:bodyPr wrap="square" lIns="0" tIns="45720" rIns="0" bIns="45720" rtlCol="0" anchor="t">
              <a:spAutoFit/>
            </a:bodyPr>
            <a:lstStyle>
              <a:defPPr>
                <a:defRPr lang="en-US"/>
              </a:defPPr>
              <a:lvl1pPr marL="0" algn="l" defTabSz="914400" rtl="0" eaLnBrk="1" latinLnBrk="0" hangingPunct="1">
                <a:defRPr sz="1800" kern="1200">
                  <a:solidFill>
                    <a:srgbClr val="24283B"/>
                  </a:solidFill>
                  <a:latin typeface="Arial"/>
                </a:defRPr>
              </a:lvl1pPr>
              <a:lvl2pPr marL="457200" algn="l" defTabSz="914400" rtl="0" eaLnBrk="1" latinLnBrk="0" hangingPunct="1">
                <a:defRPr sz="1800" kern="1200">
                  <a:solidFill>
                    <a:srgbClr val="24283B"/>
                  </a:solidFill>
                  <a:latin typeface="Arial"/>
                </a:defRPr>
              </a:lvl2pPr>
              <a:lvl3pPr marL="914400" algn="l" defTabSz="914400" rtl="0" eaLnBrk="1" latinLnBrk="0" hangingPunct="1">
                <a:defRPr sz="1800" kern="1200">
                  <a:solidFill>
                    <a:srgbClr val="24283B"/>
                  </a:solidFill>
                  <a:latin typeface="Arial"/>
                </a:defRPr>
              </a:lvl3pPr>
              <a:lvl4pPr marL="1371600" algn="l" defTabSz="914400" rtl="0" eaLnBrk="1" latinLnBrk="0" hangingPunct="1">
                <a:defRPr sz="1800" kern="1200">
                  <a:solidFill>
                    <a:srgbClr val="24283B"/>
                  </a:solidFill>
                  <a:latin typeface="Arial"/>
                </a:defRPr>
              </a:lvl4pPr>
              <a:lvl5pPr marL="1828800" algn="l" defTabSz="914400" rtl="0" eaLnBrk="1" latinLnBrk="0" hangingPunct="1">
                <a:defRPr sz="1800" kern="1200">
                  <a:solidFill>
                    <a:srgbClr val="24283B"/>
                  </a:solidFill>
                  <a:latin typeface="Arial"/>
                </a:defRPr>
              </a:lvl5pPr>
              <a:lvl6pPr marL="2286000" algn="l" defTabSz="914400" rtl="0" eaLnBrk="1" latinLnBrk="0" hangingPunct="1">
                <a:defRPr sz="1800" kern="1200">
                  <a:solidFill>
                    <a:srgbClr val="24283B"/>
                  </a:solidFill>
                  <a:latin typeface="Arial"/>
                </a:defRPr>
              </a:lvl6pPr>
              <a:lvl7pPr marL="2743200" algn="l" defTabSz="914400" rtl="0" eaLnBrk="1" latinLnBrk="0" hangingPunct="1">
                <a:defRPr sz="1800" kern="1200">
                  <a:solidFill>
                    <a:srgbClr val="24283B"/>
                  </a:solidFill>
                  <a:latin typeface="Arial"/>
                </a:defRPr>
              </a:lvl7pPr>
              <a:lvl8pPr marL="3200400" algn="l" defTabSz="914400" rtl="0" eaLnBrk="1" latinLnBrk="0" hangingPunct="1">
                <a:defRPr sz="1800" kern="1200">
                  <a:solidFill>
                    <a:srgbClr val="24283B"/>
                  </a:solidFill>
                  <a:latin typeface="Arial"/>
                </a:defRPr>
              </a:lvl8pPr>
              <a:lvl9pPr marL="3657600" algn="l" defTabSz="914400" rtl="0" eaLnBrk="1" latinLnBrk="0" hangingPunct="1">
                <a:defRPr sz="1800" kern="1200">
                  <a:solidFill>
                    <a:srgbClr val="24283B"/>
                  </a:solidFill>
                  <a:latin typeface="Arial"/>
                </a:defRPr>
              </a:lvl9pPr>
            </a:lstStyle>
            <a:p>
              <a:endParaRPr lang="en-US" noProof="1">
                <a:solidFill>
                  <a:srgbClr val="FFFFFF"/>
                </a:solidFill>
                <a:latin typeface="+mn-lt"/>
              </a:endParaRPr>
            </a:p>
          </p:txBody>
        </p:sp>
      </p:grpSp>
      <p:grpSp>
        <p:nvGrpSpPr>
          <p:cNvPr id="102" name="Group 101">
            <a:extLst>
              <a:ext uri="{FF2B5EF4-FFF2-40B4-BE49-F238E27FC236}">
                <a16:creationId xmlns:a16="http://schemas.microsoft.com/office/drawing/2014/main" id="{CA18FD8A-325E-6728-17F2-145642F4FBD8}"/>
              </a:ext>
            </a:extLst>
          </p:cNvPr>
          <p:cNvGrpSpPr/>
          <p:nvPr/>
        </p:nvGrpSpPr>
        <p:grpSpPr>
          <a:xfrm>
            <a:off x="553185" y="1719294"/>
            <a:ext cx="4282393" cy="686421"/>
            <a:chOff x="332935" y="2661153"/>
            <a:chExt cx="2976333" cy="543961"/>
          </a:xfrm>
        </p:grpSpPr>
        <p:sp>
          <p:nvSpPr>
            <p:cNvPr id="106" name="TextBox 15">
              <a:extLst>
                <a:ext uri="{FF2B5EF4-FFF2-40B4-BE49-F238E27FC236}">
                  <a16:creationId xmlns:a16="http://schemas.microsoft.com/office/drawing/2014/main" id="{FE19013A-DFB3-CA9C-A7A8-1BEDFDBFAEE7}"/>
                </a:ext>
              </a:extLst>
            </p:cNvPr>
            <p:cNvSpPr txBox="1"/>
            <p:nvPr/>
          </p:nvSpPr>
          <p:spPr>
            <a:xfrm>
              <a:off x="332935" y="2661153"/>
              <a:ext cx="2976333" cy="31707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rgbClr val="24283B"/>
                  </a:solidFill>
                  <a:latin typeface="Arial"/>
                </a:defRPr>
              </a:lvl1pPr>
              <a:lvl2pPr marL="457200" algn="l" defTabSz="914400" rtl="0" eaLnBrk="1" latinLnBrk="0" hangingPunct="1">
                <a:defRPr sz="1800" kern="1200">
                  <a:solidFill>
                    <a:srgbClr val="24283B"/>
                  </a:solidFill>
                  <a:latin typeface="Arial"/>
                </a:defRPr>
              </a:lvl2pPr>
              <a:lvl3pPr marL="914400" algn="l" defTabSz="914400" rtl="0" eaLnBrk="1" latinLnBrk="0" hangingPunct="1">
                <a:defRPr sz="1800" kern="1200">
                  <a:solidFill>
                    <a:srgbClr val="24283B"/>
                  </a:solidFill>
                  <a:latin typeface="Arial"/>
                </a:defRPr>
              </a:lvl3pPr>
              <a:lvl4pPr marL="1371600" algn="l" defTabSz="914400" rtl="0" eaLnBrk="1" latinLnBrk="0" hangingPunct="1">
                <a:defRPr sz="1800" kern="1200">
                  <a:solidFill>
                    <a:srgbClr val="24283B"/>
                  </a:solidFill>
                  <a:latin typeface="Arial"/>
                </a:defRPr>
              </a:lvl4pPr>
              <a:lvl5pPr marL="1828800" algn="l" defTabSz="914400" rtl="0" eaLnBrk="1" latinLnBrk="0" hangingPunct="1">
                <a:defRPr sz="1800" kern="1200">
                  <a:solidFill>
                    <a:srgbClr val="24283B"/>
                  </a:solidFill>
                  <a:latin typeface="Arial"/>
                </a:defRPr>
              </a:lvl5pPr>
              <a:lvl6pPr marL="2286000" algn="l" defTabSz="914400" rtl="0" eaLnBrk="1" latinLnBrk="0" hangingPunct="1">
                <a:defRPr sz="1800" kern="1200">
                  <a:solidFill>
                    <a:srgbClr val="24283B"/>
                  </a:solidFill>
                  <a:latin typeface="Arial"/>
                </a:defRPr>
              </a:lvl6pPr>
              <a:lvl7pPr marL="2743200" algn="l" defTabSz="914400" rtl="0" eaLnBrk="1" latinLnBrk="0" hangingPunct="1">
                <a:defRPr sz="1800" kern="1200">
                  <a:solidFill>
                    <a:srgbClr val="24283B"/>
                  </a:solidFill>
                  <a:latin typeface="Arial"/>
                </a:defRPr>
              </a:lvl7pPr>
              <a:lvl8pPr marL="3200400" algn="l" defTabSz="914400" rtl="0" eaLnBrk="1" latinLnBrk="0" hangingPunct="1">
                <a:defRPr sz="1800" kern="1200">
                  <a:solidFill>
                    <a:srgbClr val="24283B"/>
                  </a:solidFill>
                  <a:latin typeface="Arial"/>
                </a:defRPr>
              </a:lvl8pPr>
              <a:lvl9pPr marL="3657600" algn="l" defTabSz="914400" rtl="0" eaLnBrk="1" latinLnBrk="0" hangingPunct="1">
                <a:defRPr sz="1800" kern="1200">
                  <a:solidFill>
                    <a:srgbClr val="24283B"/>
                  </a:solidFill>
                  <a:latin typeface="Arial"/>
                </a:defRPr>
              </a:lvl9pPr>
            </a:lstStyle>
            <a:p>
              <a:endParaRPr lang="en-US" sz="2000" b="1" noProof="1">
                <a:solidFill>
                  <a:srgbClr val="FFFFFF"/>
                </a:solidFill>
                <a:effectLst>
                  <a:outerShdw blurRad="38100" dist="38100" dir="2700000" algn="tl">
                    <a:srgbClr val="000000">
                      <a:alpha val="43137"/>
                    </a:srgbClr>
                  </a:outerShdw>
                </a:effectLst>
                <a:latin typeface="Montserrat" panose="00000500000000000000" pitchFamily="2" charset="0"/>
              </a:endParaRPr>
            </a:p>
          </p:txBody>
        </p:sp>
        <p:sp>
          <p:nvSpPr>
            <p:cNvPr id="107" name="TextBox 16">
              <a:extLst>
                <a:ext uri="{FF2B5EF4-FFF2-40B4-BE49-F238E27FC236}">
                  <a16:creationId xmlns:a16="http://schemas.microsoft.com/office/drawing/2014/main" id="{0B8343A8-0717-3A85-04D5-888B10746FE1}"/>
                </a:ext>
              </a:extLst>
            </p:cNvPr>
            <p:cNvSpPr txBox="1"/>
            <p:nvPr/>
          </p:nvSpPr>
          <p:spPr>
            <a:xfrm>
              <a:off x="332935" y="2912433"/>
              <a:ext cx="2673258" cy="292681"/>
            </a:xfrm>
            <a:prstGeom prst="rect">
              <a:avLst/>
            </a:prstGeom>
            <a:noFill/>
          </p:spPr>
          <p:txBody>
            <a:bodyPr wrap="square" lIns="0" tIns="45720" rIns="0" bIns="45720" rtlCol="0" anchor="t">
              <a:spAutoFit/>
            </a:bodyPr>
            <a:lstStyle>
              <a:defPPr>
                <a:defRPr lang="en-US"/>
              </a:defPPr>
              <a:lvl1pPr marL="0" algn="l" defTabSz="914400" rtl="0" eaLnBrk="1" latinLnBrk="0" hangingPunct="1">
                <a:defRPr sz="1800" kern="1200">
                  <a:solidFill>
                    <a:srgbClr val="24283B"/>
                  </a:solidFill>
                  <a:latin typeface="Arial"/>
                </a:defRPr>
              </a:lvl1pPr>
              <a:lvl2pPr marL="457200" algn="l" defTabSz="914400" rtl="0" eaLnBrk="1" latinLnBrk="0" hangingPunct="1">
                <a:defRPr sz="1800" kern="1200">
                  <a:solidFill>
                    <a:srgbClr val="24283B"/>
                  </a:solidFill>
                  <a:latin typeface="Arial"/>
                </a:defRPr>
              </a:lvl2pPr>
              <a:lvl3pPr marL="914400" algn="l" defTabSz="914400" rtl="0" eaLnBrk="1" latinLnBrk="0" hangingPunct="1">
                <a:defRPr sz="1800" kern="1200">
                  <a:solidFill>
                    <a:srgbClr val="24283B"/>
                  </a:solidFill>
                  <a:latin typeface="Arial"/>
                </a:defRPr>
              </a:lvl3pPr>
              <a:lvl4pPr marL="1371600" algn="l" defTabSz="914400" rtl="0" eaLnBrk="1" latinLnBrk="0" hangingPunct="1">
                <a:defRPr sz="1800" kern="1200">
                  <a:solidFill>
                    <a:srgbClr val="24283B"/>
                  </a:solidFill>
                  <a:latin typeface="Arial"/>
                </a:defRPr>
              </a:lvl4pPr>
              <a:lvl5pPr marL="1828800" algn="l" defTabSz="914400" rtl="0" eaLnBrk="1" latinLnBrk="0" hangingPunct="1">
                <a:defRPr sz="1800" kern="1200">
                  <a:solidFill>
                    <a:srgbClr val="24283B"/>
                  </a:solidFill>
                  <a:latin typeface="Arial"/>
                </a:defRPr>
              </a:lvl5pPr>
              <a:lvl6pPr marL="2286000" algn="l" defTabSz="914400" rtl="0" eaLnBrk="1" latinLnBrk="0" hangingPunct="1">
                <a:defRPr sz="1800" kern="1200">
                  <a:solidFill>
                    <a:srgbClr val="24283B"/>
                  </a:solidFill>
                  <a:latin typeface="Arial"/>
                </a:defRPr>
              </a:lvl6pPr>
              <a:lvl7pPr marL="2743200" algn="l" defTabSz="914400" rtl="0" eaLnBrk="1" latinLnBrk="0" hangingPunct="1">
                <a:defRPr sz="1800" kern="1200">
                  <a:solidFill>
                    <a:srgbClr val="24283B"/>
                  </a:solidFill>
                  <a:latin typeface="Arial"/>
                </a:defRPr>
              </a:lvl7pPr>
              <a:lvl8pPr marL="3200400" algn="l" defTabSz="914400" rtl="0" eaLnBrk="1" latinLnBrk="0" hangingPunct="1">
                <a:defRPr sz="1800" kern="1200">
                  <a:solidFill>
                    <a:srgbClr val="24283B"/>
                  </a:solidFill>
                  <a:latin typeface="Arial"/>
                </a:defRPr>
              </a:lvl8pPr>
              <a:lvl9pPr marL="3657600" algn="l" defTabSz="914400" rtl="0" eaLnBrk="1" latinLnBrk="0" hangingPunct="1">
                <a:defRPr sz="1800" kern="1200">
                  <a:solidFill>
                    <a:srgbClr val="24283B"/>
                  </a:solidFill>
                  <a:latin typeface="Arial"/>
                </a:defRPr>
              </a:lvl9pPr>
            </a:lstStyle>
            <a:p>
              <a:endParaRPr lang="en-US" noProof="1">
                <a:solidFill>
                  <a:srgbClr val="FFFFFF"/>
                </a:solidFill>
                <a:latin typeface="+mn-lt"/>
              </a:endParaRPr>
            </a:p>
          </p:txBody>
        </p:sp>
      </p:grpSp>
      <p:grpSp>
        <p:nvGrpSpPr>
          <p:cNvPr id="103" name="Group 102">
            <a:extLst>
              <a:ext uri="{FF2B5EF4-FFF2-40B4-BE49-F238E27FC236}">
                <a16:creationId xmlns:a16="http://schemas.microsoft.com/office/drawing/2014/main" id="{8631564E-F818-374B-3468-D1A1763D729A}"/>
              </a:ext>
            </a:extLst>
          </p:cNvPr>
          <p:cNvGrpSpPr/>
          <p:nvPr/>
        </p:nvGrpSpPr>
        <p:grpSpPr>
          <a:xfrm>
            <a:off x="2600792" y="4366184"/>
            <a:ext cx="4519087" cy="715349"/>
            <a:chOff x="258528" y="2599830"/>
            <a:chExt cx="3152626" cy="566885"/>
          </a:xfrm>
        </p:grpSpPr>
        <p:sp>
          <p:nvSpPr>
            <p:cNvPr id="104" name="TextBox 21">
              <a:extLst>
                <a:ext uri="{FF2B5EF4-FFF2-40B4-BE49-F238E27FC236}">
                  <a16:creationId xmlns:a16="http://schemas.microsoft.com/office/drawing/2014/main" id="{846E9740-F196-AB56-75D5-B98FDEEAB313}"/>
                </a:ext>
              </a:extLst>
            </p:cNvPr>
            <p:cNvSpPr txBox="1"/>
            <p:nvPr/>
          </p:nvSpPr>
          <p:spPr>
            <a:xfrm>
              <a:off x="258528" y="2599830"/>
              <a:ext cx="2976334" cy="317071"/>
            </a:xfrm>
            <a:prstGeom prst="rect">
              <a:avLst/>
            </a:prstGeom>
            <a:noFill/>
          </p:spPr>
          <p:txBody>
            <a:bodyPr wrap="square" lIns="0" tIns="45720" rIns="0" bIns="45720" rtlCol="0" anchor="b">
              <a:spAutoFit/>
            </a:bodyPr>
            <a:lstStyle>
              <a:defPPr>
                <a:defRPr lang="en-US"/>
              </a:defPPr>
              <a:lvl1pPr marL="0" algn="l" defTabSz="914400" rtl="0" eaLnBrk="1" latinLnBrk="0" hangingPunct="1">
                <a:defRPr sz="1800" kern="1200">
                  <a:solidFill>
                    <a:srgbClr val="24283B"/>
                  </a:solidFill>
                  <a:latin typeface="Arial"/>
                </a:defRPr>
              </a:lvl1pPr>
              <a:lvl2pPr marL="457200" algn="l" defTabSz="914400" rtl="0" eaLnBrk="1" latinLnBrk="0" hangingPunct="1">
                <a:defRPr sz="1800" kern="1200">
                  <a:solidFill>
                    <a:srgbClr val="24283B"/>
                  </a:solidFill>
                  <a:latin typeface="Arial"/>
                </a:defRPr>
              </a:lvl2pPr>
              <a:lvl3pPr marL="914400" algn="l" defTabSz="914400" rtl="0" eaLnBrk="1" latinLnBrk="0" hangingPunct="1">
                <a:defRPr sz="1800" kern="1200">
                  <a:solidFill>
                    <a:srgbClr val="24283B"/>
                  </a:solidFill>
                  <a:latin typeface="Arial"/>
                </a:defRPr>
              </a:lvl3pPr>
              <a:lvl4pPr marL="1371600" algn="l" defTabSz="914400" rtl="0" eaLnBrk="1" latinLnBrk="0" hangingPunct="1">
                <a:defRPr sz="1800" kern="1200">
                  <a:solidFill>
                    <a:srgbClr val="24283B"/>
                  </a:solidFill>
                  <a:latin typeface="Arial"/>
                </a:defRPr>
              </a:lvl4pPr>
              <a:lvl5pPr marL="1828800" algn="l" defTabSz="914400" rtl="0" eaLnBrk="1" latinLnBrk="0" hangingPunct="1">
                <a:defRPr sz="1800" kern="1200">
                  <a:solidFill>
                    <a:srgbClr val="24283B"/>
                  </a:solidFill>
                  <a:latin typeface="Arial"/>
                </a:defRPr>
              </a:lvl5pPr>
              <a:lvl6pPr marL="2286000" algn="l" defTabSz="914400" rtl="0" eaLnBrk="1" latinLnBrk="0" hangingPunct="1">
                <a:defRPr sz="1800" kern="1200">
                  <a:solidFill>
                    <a:srgbClr val="24283B"/>
                  </a:solidFill>
                  <a:latin typeface="Arial"/>
                </a:defRPr>
              </a:lvl6pPr>
              <a:lvl7pPr marL="2743200" algn="l" defTabSz="914400" rtl="0" eaLnBrk="1" latinLnBrk="0" hangingPunct="1">
                <a:defRPr sz="1800" kern="1200">
                  <a:solidFill>
                    <a:srgbClr val="24283B"/>
                  </a:solidFill>
                  <a:latin typeface="Arial"/>
                </a:defRPr>
              </a:lvl7pPr>
              <a:lvl8pPr marL="3200400" algn="l" defTabSz="914400" rtl="0" eaLnBrk="1" latinLnBrk="0" hangingPunct="1">
                <a:defRPr sz="1800" kern="1200">
                  <a:solidFill>
                    <a:srgbClr val="24283B"/>
                  </a:solidFill>
                  <a:latin typeface="Arial"/>
                </a:defRPr>
              </a:lvl8pPr>
              <a:lvl9pPr marL="3657600" algn="l" defTabSz="914400" rtl="0" eaLnBrk="1" latinLnBrk="0" hangingPunct="1">
                <a:defRPr sz="1800" kern="1200">
                  <a:solidFill>
                    <a:srgbClr val="24283B"/>
                  </a:solidFill>
                  <a:latin typeface="Arial"/>
                </a:defRPr>
              </a:lvl9pPr>
            </a:lstStyle>
            <a:p>
              <a:endParaRPr lang="en-US" sz="2000" dirty="0">
                <a:solidFill>
                  <a:srgbClr val="FFFFFF"/>
                </a:solidFill>
                <a:latin typeface="Montserrat" panose="00000500000000000000" pitchFamily="2" charset="0"/>
              </a:endParaRPr>
            </a:p>
          </p:txBody>
        </p:sp>
        <p:sp>
          <p:nvSpPr>
            <p:cNvPr id="105" name="TextBox 22">
              <a:extLst>
                <a:ext uri="{FF2B5EF4-FFF2-40B4-BE49-F238E27FC236}">
                  <a16:creationId xmlns:a16="http://schemas.microsoft.com/office/drawing/2014/main" id="{E25E8C81-A910-11B9-81A0-6565A1F7AC13}"/>
                </a:ext>
              </a:extLst>
            </p:cNvPr>
            <p:cNvSpPr txBox="1"/>
            <p:nvPr/>
          </p:nvSpPr>
          <p:spPr>
            <a:xfrm>
              <a:off x="289130" y="2874034"/>
              <a:ext cx="3122024" cy="292681"/>
            </a:xfrm>
            <a:prstGeom prst="rect">
              <a:avLst/>
            </a:prstGeom>
            <a:noFill/>
          </p:spPr>
          <p:txBody>
            <a:bodyPr wrap="square" lIns="0" tIns="45720" rIns="0" bIns="45720" rtlCol="0" anchor="t">
              <a:spAutoFit/>
            </a:bodyPr>
            <a:lstStyle>
              <a:defPPr>
                <a:defRPr lang="en-US"/>
              </a:defPPr>
              <a:lvl1pPr marL="0" algn="l" defTabSz="914400" rtl="0" eaLnBrk="1" latinLnBrk="0" hangingPunct="1">
                <a:defRPr sz="1800" kern="1200">
                  <a:solidFill>
                    <a:srgbClr val="24283B"/>
                  </a:solidFill>
                  <a:latin typeface="Arial"/>
                </a:defRPr>
              </a:lvl1pPr>
              <a:lvl2pPr marL="457200" algn="l" defTabSz="914400" rtl="0" eaLnBrk="1" latinLnBrk="0" hangingPunct="1">
                <a:defRPr sz="1800" kern="1200">
                  <a:solidFill>
                    <a:srgbClr val="24283B"/>
                  </a:solidFill>
                  <a:latin typeface="Arial"/>
                </a:defRPr>
              </a:lvl2pPr>
              <a:lvl3pPr marL="914400" algn="l" defTabSz="914400" rtl="0" eaLnBrk="1" latinLnBrk="0" hangingPunct="1">
                <a:defRPr sz="1800" kern="1200">
                  <a:solidFill>
                    <a:srgbClr val="24283B"/>
                  </a:solidFill>
                  <a:latin typeface="Arial"/>
                </a:defRPr>
              </a:lvl3pPr>
              <a:lvl4pPr marL="1371600" algn="l" defTabSz="914400" rtl="0" eaLnBrk="1" latinLnBrk="0" hangingPunct="1">
                <a:defRPr sz="1800" kern="1200">
                  <a:solidFill>
                    <a:srgbClr val="24283B"/>
                  </a:solidFill>
                  <a:latin typeface="Arial"/>
                </a:defRPr>
              </a:lvl4pPr>
              <a:lvl5pPr marL="1828800" algn="l" defTabSz="914400" rtl="0" eaLnBrk="1" latinLnBrk="0" hangingPunct="1">
                <a:defRPr sz="1800" kern="1200">
                  <a:solidFill>
                    <a:srgbClr val="24283B"/>
                  </a:solidFill>
                  <a:latin typeface="Arial"/>
                </a:defRPr>
              </a:lvl5pPr>
              <a:lvl6pPr marL="2286000" algn="l" defTabSz="914400" rtl="0" eaLnBrk="1" latinLnBrk="0" hangingPunct="1">
                <a:defRPr sz="1800" kern="1200">
                  <a:solidFill>
                    <a:srgbClr val="24283B"/>
                  </a:solidFill>
                  <a:latin typeface="Arial"/>
                </a:defRPr>
              </a:lvl6pPr>
              <a:lvl7pPr marL="2743200" algn="l" defTabSz="914400" rtl="0" eaLnBrk="1" latinLnBrk="0" hangingPunct="1">
                <a:defRPr sz="1800" kern="1200">
                  <a:solidFill>
                    <a:srgbClr val="24283B"/>
                  </a:solidFill>
                  <a:latin typeface="Arial"/>
                </a:defRPr>
              </a:lvl7pPr>
              <a:lvl8pPr marL="3200400" algn="l" defTabSz="914400" rtl="0" eaLnBrk="1" latinLnBrk="0" hangingPunct="1">
                <a:defRPr sz="1800" kern="1200">
                  <a:solidFill>
                    <a:srgbClr val="24283B"/>
                  </a:solidFill>
                  <a:latin typeface="Arial"/>
                </a:defRPr>
              </a:lvl8pPr>
              <a:lvl9pPr marL="3657600" algn="l" defTabSz="914400" rtl="0" eaLnBrk="1" latinLnBrk="0" hangingPunct="1">
                <a:defRPr sz="1800" kern="1200">
                  <a:solidFill>
                    <a:srgbClr val="24283B"/>
                  </a:solidFill>
                  <a:latin typeface="Arial"/>
                </a:defRPr>
              </a:lvl9pPr>
            </a:lstStyle>
            <a:p>
              <a:endParaRPr lang="en-US" noProof="1">
                <a:solidFill>
                  <a:srgbClr val="FFFFFF"/>
                </a:solidFill>
                <a:latin typeface="+mn-lt"/>
              </a:endParaRPr>
            </a:p>
          </p:txBody>
        </p:sp>
      </p:grpSp>
      <p:sp>
        <p:nvSpPr>
          <p:cNvPr id="3" name="Shape">
            <a:extLst>
              <a:ext uri="{FF2B5EF4-FFF2-40B4-BE49-F238E27FC236}">
                <a16:creationId xmlns:a16="http://schemas.microsoft.com/office/drawing/2014/main" id="{C8B0A8BB-8967-78BE-C078-CB2E80A7600A}"/>
              </a:ext>
            </a:extLst>
          </p:cNvPr>
          <p:cNvSpPr/>
          <p:nvPr/>
        </p:nvSpPr>
        <p:spPr>
          <a:xfrm>
            <a:off x="528767" y="1783240"/>
            <a:ext cx="3745147" cy="2267706"/>
          </a:xfrm>
          <a:prstGeom prst="roundRect">
            <a:avLst/>
          </a:prstGeom>
          <a:solidFill>
            <a:srgbClr val="6BB365"/>
          </a:solidFill>
          <a:ln w="12700">
            <a:miter lim="400000"/>
          </a:ln>
        </p:spPr>
        <p:txBody>
          <a:bodyPr lIns="38100" tIns="38100" rIns="38100" bIns="38100" anchor="ctr"/>
          <a:lstStyle>
            <a:defPPr>
              <a:defRPr lang="en-US"/>
            </a:defPPr>
            <a:lvl1pPr marL="0" algn="l" defTabSz="914400" rtl="0" eaLnBrk="1" latinLnBrk="0" hangingPunct="1">
              <a:defRPr sz="1800" kern="1200">
                <a:solidFill>
                  <a:srgbClr val="24283B"/>
                </a:solidFill>
                <a:latin typeface="Arial"/>
              </a:defRPr>
            </a:lvl1pPr>
            <a:lvl2pPr marL="457200" algn="l" defTabSz="914400" rtl="0" eaLnBrk="1" latinLnBrk="0" hangingPunct="1">
              <a:defRPr sz="1800" kern="1200">
                <a:solidFill>
                  <a:srgbClr val="24283B"/>
                </a:solidFill>
                <a:latin typeface="Arial"/>
              </a:defRPr>
            </a:lvl2pPr>
            <a:lvl3pPr marL="914400" algn="l" defTabSz="914400" rtl="0" eaLnBrk="1" latinLnBrk="0" hangingPunct="1">
              <a:defRPr sz="1800" kern="1200">
                <a:solidFill>
                  <a:srgbClr val="24283B"/>
                </a:solidFill>
                <a:latin typeface="Arial"/>
              </a:defRPr>
            </a:lvl3pPr>
            <a:lvl4pPr marL="1371600" algn="l" defTabSz="914400" rtl="0" eaLnBrk="1" latinLnBrk="0" hangingPunct="1">
              <a:defRPr sz="1800" kern="1200">
                <a:solidFill>
                  <a:srgbClr val="24283B"/>
                </a:solidFill>
                <a:latin typeface="Arial"/>
              </a:defRPr>
            </a:lvl4pPr>
            <a:lvl5pPr marL="1828800" algn="l" defTabSz="914400" rtl="0" eaLnBrk="1" latinLnBrk="0" hangingPunct="1">
              <a:defRPr sz="1800" kern="1200">
                <a:solidFill>
                  <a:srgbClr val="24283B"/>
                </a:solidFill>
                <a:latin typeface="Arial"/>
              </a:defRPr>
            </a:lvl5pPr>
            <a:lvl6pPr marL="2286000" algn="l" defTabSz="914400" rtl="0" eaLnBrk="1" latinLnBrk="0" hangingPunct="1">
              <a:defRPr sz="1800" kern="1200">
                <a:solidFill>
                  <a:srgbClr val="24283B"/>
                </a:solidFill>
                <a:latin typeface="Arial"/>
              </a:defRPr>
            </a:lvl6pPr>
            <a:lvl7pPr marL="2743200" algn="l" defTabSz="914400" rtl="0" eaLnBrk="1" latinLnBrk="0" hangingPunct="1">
              <a:defRPr sz="1800" kern="1200">
                <a:solidFill>
                  <a:srgbClr val="24283B"/>
                </a:solidFill>
                <a:latin typeface="Arial"/>
              </a:defRPr>
            </a:lvl7pPr>
            <a:lvl8pPr marL="3200400" algn="l" defTabSz="914400" rtl="0" eaLnBrk="1" latinLnBrk="0" hangingPunct="1">
              <a:defRPr sz="1800" kern="1200">
                <a:solidFill>
                  <a:srgbClr val="24283B"/>
                </a:solidFill>
                <a:latin typeface="Arial"/>
              </a:defRPr>
            </a:lvl8pPr>
            <a:lvl9pPr marL="3657600" algn="l" defTabSz="914400" rtl="0" eaLnBrk="1" latinLnBrk="0" hangingPunct="1">
              <a:defRPr sz="1800" kern="1200">
                <a:solidFill>
                  <a:srgbClr val="24283B"/>
                </a:solidFill>
                <a:latin typeface="Arial"/>
              </a:defRPr>
            </a:lvl9pPr>
          </a:lstStyle>
          <a:p>
            <a:pPr algn="ctr">
              <a:lnSpc>
                <a:spcPct val="90000"/>
              </a:lnSpc>
              <a:spcAft>
                <a:spcPts val="600"/>
              </a:spcAft>
            </a:pPr>
            <a:r>
              <a:rPr lang="en-US" altLang="en-US" sz="3200" b="1" dirty="0">
                <a:latin typeface="Arial" panose="020B0604020202020204" pitchFamily="34" charset="0"/>
                <a:cs typeface="Arial" panose="020B0604020202020204" pitchFamily="34" charset="0"/>
              </a:rPr>
              <a:t>LABOR: </a:t>
            </a:r>
            <a:r>
              <a:rPr lang="en-US" altLang="en-US" sz="3200" dirty="0">
                <a:latin typeface="Arial" panose="020B0604020202020204" pitchFamily="34" charset="0"/>
                <a:cs typeface="Arial" panose="020B0604020202020204" pitchFamily="34" charset="0"/>
              </a:rPr>
              <a:t>Agriculture, Begging, Tourism, Nail Salon, Factory Labor</a:t>
            </a:r>
          </a:p>
        </p:txBody>
      </p:sp>
      <p:grpSp>
        <p:nvGrpSpPr>
          <p:cNvPr id="4" name="Group 3">
            <a:extLst>
              <a:ext uri="{FF2B5EF4-FFF2-40B4-BE49-F238E27FC236}">
                <a16:creationId xmlns:a16="http://schemas.microsoft.com/office/drawing/2014/main" id="{D56A88E4-5A75-BA06-FD23-600A72138967}"/>
              </a:ext>
            </a:extLst>
          </p:cNvPr>
          <p:cNvGrpSpPr/>
          <p:nvPr/>
        </p:nvGrpSpPr>
        <p:grpSpPr>
          <a:xfrm>
            <a:off x="-2" y="-16236"/>
            <a:ext cx="9144002" cy="6899802"/>
            <a:chOff x="-2" y="-16236"/>
            <a:chExt cx="9144002" cy="6899802"/>
          </a:xfrm>
        </p:grpSpPr>
        <p:grpSp>
          <p:nvGrpSpPr>
            <p:cNvPr id="5" name="Group 4">
              <a:extLst>
                <a:ext uri="{FF2B5EF4-FFF2-40B4-BE49-F238E27FC236}">
                  <a16:creationId xmlns:a16="http://schemas.microsoft.com/office/drawing/2014/main" id="{275838EB-C589-76C9-722C-E94FDBA75346}"/>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9" name="Rectangle 8">
                <a:extLst>
                  <a:ext uri="{FF2B5EF4-FFF2-40B4-BE49-F238E27FC236}">
                    <a16:creationId xmlns:a16="http://schemas.microsoft.com/office/drawing/2014/main" id="{BE78EBB2-B11C-5F63-8997-387D6DEB8091}"/>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2F17BA2E-001B-05B7-436A-B49EC75C7D5A}"/>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6" name="Group 5">
              <a:extLst>
                <a:ext uri="{FF2B5EF4-FFF2-40B4-BE49-F238E27FC236}">
                  <a16:creationId xmlns:a16="http://schemas.microsoft.com/office/drawing/2014/main" id="{680B3B86-3671-855A-88C8-E74E02C84B9D}"/>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7" name="Rectangle 6">
                <a:extLst>
                  <a:ext uri="{FF2B5EF4-FFF2-40B4-BE49-F238E27FC236}">
                    <a16:creationId xmlns:a16="http://schemas.microsoft.com/office/drawing/2014/main" id="{DA7EF67E-56B1-7C1D-F31D-4D702D0DB00F}"/>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C3B8EAC6-A74F-067D-4860-A1709B8A6ABA}"/>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1" name="Slide Number Placeholder 10">
            <a:extLst>
              <a:ext uri="{FF2B5EF4-FFF2-40B4-BE49-F238E27FC236}">
                <a16:creationId xmlns:a16="http://schemas.microsoft.com/office/drawing/2014/main" id="{987C0D7F-DD20-F84D-0D97-2B56627C994B}"/>
              </a:ext>
            </a:extLst>
          </p:cNvPr>
          <p:cNvSpPr>
            <a:spLocks noGrp="1"/>
          </p:cNvSpPr>
          <p:nvPr>
            <p:ph type="sldNum" sz="quarter" idx="12"/>
          </p:nvPr>
        </p:nvSpPr>
        <p:spPr/>
        <p:txBody>
          <a:bodyPr/>
          <a:lstStyle/>
          <a:p>
            <a:fld id="{F46D12F5-EFCF-42D3-9B29-75D4402B7C6B}" type="slidenum">
              <a:rPr lang="en-US" smtClean="0"/>
              <a:t>14</a:t>
            </a:fld>
            <a:endParaRPr lang="en-US"/>
          </a:p>
        </p:txBody>
      </p:sp>
    </p:spTree>
    <p:extLst>
      <p:ext uri="{BB962C8B-B14F-4D97-AF65-F5344CB8AC3E}">
        <p14:creationId xmlns:p14="http://schemas.microsoft.com/office/powerpoint/2010/main" val="3518355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73715B79-C6D4-4B1C-872B-2A1EE2065FEF}"/>
              </a:ext>
            </a:extLst>
          </p:cNvPr>
          <p:cNvSpPr txBox="1"/>
          <p:nvPr/>
        </p:nvSpPr>
        <p:spPr>
          <a:xfrm>
            <a:off x="655821" y="3728203"/>
            <a:ext cx="5227740" cy="329834"/>
          </a:xfrm>
          <a:prstGeom prst="rect">
            <a:avLst/>
          </a:prstGeom>
          <a:noFill/>
        </p:spPr>
        <p:txBody>
          <a:bodyPr wrap="square" lIns="0" rIns="0" rtlCol="0" anchor="t">
            <a:spAutoFit/>
          </a:bodyPr>
          <a:lstStyle/>
          <a:p>
            <a:pPr marL="285750" indent="-285750" defTabSz="914378">
              <a:lnSpc>
                <a:spcPct val="85000"/>
              </a:lnSpc>
              <a:spcAft>
                <a:spcPts val="600"/>
              </a:spcAft>
              <a:buFont typeface="Arial" panose="020B0604020202020204" pitchFamily="34" charset="0"/>
              <a:buChar char="•"/>
              <a:defRPr/>
            </a:pPr>
            <a:endParaRPr lang="en-US" noProof="1">
              <a:solidFill>
                <a:schemeClr val="tx1">
                  <a:lumMod val="75000"/>
                  <a:lumOff val="25000"/>
                </a:schemeClr>
              </a:solidFill>
            </a:endParaRPr>
          </a:p>
        </p:txBody>
      </p:sp>
      <p:sp>
        <p:nvSpPr>
          <p:cNvPr id="3" name="TextBox 2">
            <a:extLst>
              <a:ext uri="{FF2B5EF4-FFF2-40B4-BE49-F238E27FC236}">
                <a16:creationId xmlns:a16="http://schemas.microsoft.com/office/drawing/2014/main" id="{F321C2A4-098E-1E72-D50D-855FD24A2516}"/>
              </a:ext>
            </a:extLst>
          </p:cNvPr>
          <p:cNvSpPr txBox="1"/>
          <p:nvPr/>
        </p:nvSpPr>
        <p:spPr>
          <a:xfrm>
            <a:off x="623016" y="2003535"/>
            <a:ext cx="7897964"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latin typeface="Arial" panose="020B0604020202020204" pitchFamily="34" charset="0"/>
                <a:cs typeface="Arial" panose="020B0604020202020204" pitchFamily="34" charset="0"/>
              </a:rPr>
              <a:t>Some individuals with developmental disabilities are more likely to be victimized because of the perception of a social stigma, inability to assess danger until it is at crisis level, and lack of education. A few examples are….</a:t>
            </a:r>
          </a:p>
        </p:txBody>
      </p:sp>
      <p:grpSp>
        <p:nvGrpSpPr>
          <p:cNvPr id="2" name="Group 1">
            <a:extLst>
              <a:ext uri="{FF2B5EF4-FFF2-40B4-BE49-F238E27FC236}">
                <a16:creationId xmlns:a16="http://schemas.microsoft.com/office/drawing/2014/main" id="{FD102D39-880B-6718-2A27-98960BF1BE64}"/>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4" name="Group 3">
              <a:extLst>
                <a:ext uri="{FF2B5EF4-FFF2-40B4-BE49-F238E27FC236}">
                  <a16:creationId xmlns:a16="http://schemas.microsoft.com/office/drawing/2014/main" id="{CC9F8B7A-28C9-1CAC-3E6B-58C44036A188}"/>
                </a:ext>
              </a:extLst>
            </p:cNvPr>
            <p:cNvGrpSpPr/>
            <p:nvPr/>
          </p:nvGrpSpPr>
          <p:grpSpPr>
            <a:xfrm>
              <a:off x="-1" y="-16236"/>
              <a:ext cx="9144001" cy="329841"/>
              <a:chOff x="-1" y="-16236"/>
              <a:chExt cx="9144001" cy="413930"/>
            </a:xfrm>
            <a:grpFill/>
          </p:grpSpPr>
          <p:sp>
            <p:nvSpPr>
              <p:cNvPr id="15" name="Rectangle 14">
                <a:extLst>
                  <a:ext uri="{FF2B5EF4-FFF2-40B4-BE49-F238E27FC236}">
                    <a16:creationId xmlns:a16="http://schemas.microsoft.com/office/drawing/2014/main" id="{A805DCF6-FBE4-E4AE-695A-B45135F1AF4D}"/>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B93ACC9D-1DE7-4A5C-35FC-339789C17E76}"/>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5" name="Group 4">
              <a:extLst>
                <a:ext uri="{FF2B5EF4-FFF2-40B4-BE49-F238E27FC236}">
                  <a16:creationId xmlns:a16="http://schemas.microsoft.com/office/drawing/2014/main" id="{EF4D48A5-392D-E274-266E-E826C04C6F03}"/>
                </a:ext>
              </a:extLst>
            </p:cNvPr>
            <p:cNvGrpSpPr/>
            <p:nvPr/>
          </p:nvGrpSpPr>
          <p:grpSpPr>
            <a:xfrm flipV="1">
              <a:off x="-2" y="6595314"/>
              <a:ext cx="9144001" cy="288252"/>
              <a:chOff x="-1" y="-16236"/>
              <a:chExt cx="9144001" cy="413930"/>
            </a:xfrm>
            <a:grpFill/>
          </p:grpSpPr>
          <p:sp>
            <p:nvSpPr>
              <p:cNvPr id="7" name="Rectangle 6">
                <a:extLst>
                  <a:ext uri="{FF2B5EF4-FFF2-40B4-BE49-F238E27FC236}">
                    <a16:creationId xmlns:a16="http://schemas.microsoft.com/office/drawing/2014/main" id="{14A4D70B-B042-8C65-6843-2DC3DC5B42D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86E6868E-D428-F624-58A6-9298BE0A55FE}"/>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20" name="Slide Number Placeholder 19">
            <a:extLst>
              <a:ext uri="{FF2B5EF4-FFF2-40B4-BE49-F238E27FC236}">
                <a16:creationId xmlns:a16="http://schemas.microsoft.com/office/drawing/2014/main" id="{2A8BCB19-8396-F373-DB23-3406FC42CE2E}"/>
              </a:ext>
            </a:extLst>
          </p:cNvPr>
          <p:cNvSpPr>
            <a:spLocks noGrp="1"/>
          </p:cNvSpPr>
          <p:nvPr>
            <p:ph type="sldNum" sz="quarter" idx="12"/>
          </p:nvPr>
        </p:nvSpPr>
        <p:spPr/>
        <p:txBody>
          <a:bodyPr/>
          <a:lstStyle/>
          <a:p>
            <a:fld id="{F46D12F5-EFCF-42D3-9B29-75D4402B7C6B}" type="slidenum">
              <a:rPr lang="en-US" smtClean="0"/>
              <a:t>15</a:t>
            </a:fld>
            <a:endParaRPr lang="en-US"/>
          </a:p>
        </p:txBody>
      </p:sp>
    </p:spTree>
    <p:extLst>
      <p:ext uri="{BB962C8B-B14F-4D97-AF65-F5344CB8AC3E}">
        <p14:creationId xmlns:p14="http://schemas.microsoft.com/office/powerpoint/2010/main" val="4133946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C53AFA5A-53F9-6E7F-9AF7-1EC865FE758D}"/>
              </a:ext>
            </a:extLst>
          </p:cNvPr>
          <p:cNvSpPr txBox="1">
            <a:spLocks noChangeArrowheads="1"/>
          </p:cNvSpPr>
          <p:nvPr/>
        </p:nvSpPr>
        <p:spPr>
          <a:xfrm>
            <a:off x="537018" y="248054"/>
            <a:ext cx="8069964" cy="1325563"/>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spcBef>
                <a:spcPct val="0"/>
              </a:spcBef>
              <a:spcAft>
                <a:spcPts val="600"/>
              </a:spcAft>
              <a:buNone/>
            </a:pPr>
            <a:r>
              <a:rPr lang="en-US" altLang="en-US" sz="4400" b="1" dirty="0">
                <a:solidFill>
                  <a:schemeClr val="tx1"/>
                </a:solidFill>
                <a:latin typeface="Arial" panose="020B0604020202020204" pitchFamily="34" charset="0"/>
                <a:cs typeface="Arial" panose="020B0604020202020204" pitchFamily="34" charset="0"/>
              </a:rPr>
              <a:t>Risk Factors</a:t>
            </a:r>
          </a:p>
        </p:txBody>
      </p:sp>
      <p:sp>
        <p:nvSpPr>
          <p:cNvPr id="18" name="Content Placeholder 17">
            <a:extLst>
              <a:ext uri="{FF2B5EF4-FFF2-40B4-BE49-F238E27FC236}">
                <a16:creationId xmlns:a16="http://schemas.microsoft.com/office/drawing/2014/main" id="{1520738C-3373-5D14-2237-BF48782E4C9A}"/>
              </a:ext>
            </a:extLst>
          </p:cNvPr>
          <p:cNvSpPr>
            <a:spLocks noGrp="1"/>
          </p:cNvSpPr>
          <p:nvPr>
            <p:ph sz="half" idx="1"/>
          </p:nvPr>
        </p:nvSpPr>
        <p:spPr/>
        <p:txBody>
          <a:bodyPr>
            <a:normAutofit/>
          </a:bodyPr>
          <a:lstStyle/>
          <a:p>
            <a:pPr>
              <a:spcAft>
                <a:spcPts val="600"/>
              </a:spcAft>
              <a:buFont typeface="Arial" panose="020B0604020202020204" pitchFamily="34" charset="0"/>
              <a:buChar char="•"/>
            </a:pPr>
            <a:r>
              <a:rPr lang="en-US" altLang="en-US" sz="2600" dirty="0">
                <a:latin typeface="Arial" panose="020B0604020202020204" pitchFamily="34" charset="0"/>
                <a:cs typeface="Arial" panose="020B0604020202020204" pitchFamily="34" charset="0"/>
              </a:rPr>
              <a:t>Unable to report the crime</a:t>
            </a:r>
          </a:p>
          <a:p>
            <a:pPr>
              <a:spcAft>
                <a:spcPts val="600"/>
              </a:spcAft>
              <a:buFont typeface="Arial" panose="020B0604020202020204" pitchFamily="34" charset="0"/>
              <a:buChar char="•"/>
            </a:pPr>
            <a:r>
              <a:rPr lang="en-US" altLang="en-US" sz="2600" dirty="0">
                <a:latin typeface="Arial" panose="020B0604020202020204" pitchFamily="34" charset="0"/>
                <a:cs typeface="Arial" panose="020B0604020202020204" pitchFamily="34" charset="0"/>
              </a:rPr>
              <a:t>Not considered credible reporters</a:t>
            </a:r>
          </a:p>
          <a:p>
            <a:pPr>
              <a:spcAft>
                <a:spcPts val="600"/>
              </a:spcAft>
              <a:buFont typeface="Arial" panose="020B0604020202020204" pitchFamily="34" charset="0"/>
              <a:buChar char="•"/>
            </a:pPr>
            <a:r>
              <a:rPr lang="en-US" altLang="en-US" sz="2600" dirty="0">
                <a:latin typeface="Arial" panose="020B0604020202020204" pitchFamily="34" charset="0"/>
                <a:cs typeface="Arial" panose="020B0604020202020204" pitchFamily="34" charset="0"/>
              </a:rPr>
              <a:t>May be socially isolated</a:t>
            </a:r>
          </a:p>
          <a:p>
            <a:pPr>
              <a:spcAft>
                <a:spcPts val="600"/>
              </a:spcAft>
              <a:buFont typeface="Arial" panose="020B0604020202020204" pitchFamily="34" charset="0"/>
              <a:buChar char="•"/>
            </a:pPr>
            <a:r>
              <a:rPr lang="en-US" altLang="en-US" sz="2600" dirty="0">
                <a:latin typeface="Arial" panose="020B0604020202020204" pitchFamily="34" charset="0"/>
                <a:cs typeface="Arial" panose="020B0604020202020204" pitchFamily="34" charset="0"/>
              </a:rPr>
              <a:t>Lack of economic independence</a:t>
            </a:r>
          </a:p>
          <a:p>
            <a:endParaRPr lang="en-AS" dirty="0"/>
          </a:p>
        </p:txBody>
      </p:sp>
      <p:sp>
        <p:nvSpPr>
          <p:cNvPr id="19" name="Content Placeholder 18">
            <a:extLst>
              <a:ext uri="{FF2B5EF4-FFF2-40B4-BE49-F238E27FC236}">
                <a16:creationId xmlns:a16="http://schemas.microsoft.com/office/drawing/2014/main" id="{F8028A3C-AA00-EDEA-40B6-F0464507DE2E}"/>
              </a:ext>
            </a:extLst>
          </p:cNvPr>
          <p:cNvSpPr>
            <a:spLocks noGrp="1"/>
          </p:cNvSpPr>
          <p:nvPr>
            <p:ph sz="half" idx="2"/>
          </p:nvPr>
        </p:nvSpPr>
        <p:spPr/>
        <p:txBody>
          <a:bodyPr>
            <a:normAutofit/>
          </a:bodyPr>
          <a:lstStyle/>
          <a:p>
            <a:pPr>
              <a:spcAft>
                <a:spcPts val="600"/>
              </a:spcAft>
              <a:buFont typeface="Arial" panose="020B0604020202020204" pitchFamily="34" charset="0"/>
              <a:buChar char="•"/>
            </a:pPr>
            <a:r>
              <a:rPr lang="en-US" altLang="en-US" sz="2600" dirty="0">
                <a:latin typeface="Arial" panose="020B0604020202020204" pitchFamily="34" charset="0"/>
                <a:cs typeface="Arial" panose="020B0604020202020204" pitchFamily="34" charset="0"/>
              </a:rPr>
              <a:t>Dependence on others for long-term care</a:t>
            </a:r>
          </a:p>
          <a:p>
            <a:pPr>
              <a:spcAft>
                <a:spcPts val="600"/>
              </a:spcAft>
              <a:buFont typeface="Arial" panose="020B0604020202020204" pitchFamily="34" charset="0"/>
              <a:buChar char="•"/>
            </a:pPr>
            <a:r>
              <a:rPr lang="en-US" altLang="en-US" sz="2600" dirty="0">
                <a:latin typeface="Arial" panose="020B0604020202020204" pitchFamily="34" charset="0"/>
                <a:cs typeface="Arial" panose="020B0604020202020204" pitchFamily="34" charset="0"/>
              </a:rPr>
              <a:t>Unable to differentiate between appropriate and inappropriate touching</a:t>
            </a:r>
          </a:p>
          <a:p>
            <a:pPr>
              <a:spcAft>
                <a:spcPts val="600"/>
              </a:spcAft>
              <a:buFont typeface="Arial" panose="020B0604020202020204" pitchFamily="34" charset="0"/>
              <a:buChar char="•"/>
            </a:pPr>
            <a:r>
              <a:rPr lang="en-US" altLang="en-US" sz="2600" dirty="0">
                <a:latin typeface="Arial" panose="020B0604020202020204" pitchFamily="34" charset="0"/>
                <a:cs typeface="Arial" panose="020B0604020202020204" pitchFamily="34" charset="0"/>
              </a:rPr>
              <a:t>Lack of participation in abuse awareness and personal safety programs</a:t>
            </a:r>
          </a:p>
          <a:p>
            <a:endParaRPr lang="en-AS" dirty="0"/>
          </a:p>
        </p:txBody>
      </p:sp>
      <p:grpSp>
        <p:nvGrpSpPr>
          <p:cNvPr id="3" name="Group 2">
            <a:extLst>
              <a:ext uri="{FF2B5EF4-FFF2-40B4-BE49-F238E27FC236}">
                <a16:creationId xmlns:a16="http://schemas.microsoft.com/office/drawing/2014/main" id="{905C4B5F-AD30-1C41-DA47-2ACB63D566A5}"/>
              </a:ext>
            </a:extLst>
          </p:cNvPr>
          <p:cNvGrpSpPr/>
          <p:nvPr/>
        </p:nvGrpSpPr>
        <p:grpSpPr>
          <a:xfrm>
            <a:off x="-2" y="-16236"/>
            <a:ext cx="9144002" cy="6899802"/>
            <a:chOff x="-2" y="-16236"/>
            <a:chExt cx="9144002" cy="6899802"/>
          </a:xfrm>
        </p:grpSpPr>
        <p:grpSp>
          <p:nvGrpSpPr>
            <p:cNvPr id="5" name="Group 4">
              <a:extLst>
                <a:ext uri="{FF2B5EF4-FFF2-40B4-BE49-F238E27FC236}">
                  <a16:creationId xmlns:a16="http://schemas.microsoft.com/office/drawing/2014/main" id="{6BBED919-BB68-D3F1-288A-32978E64733A}"/>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9" name="Rectangle 8">
                <a:extLst>
                  <a:ext uri="{FF2B5EF4-FFF2-40B4-BE49-F238E27FC236}">
                    <a16:creationId xmlns:a16="http://schemas.microsoft.com/office/drawing/2014/main" id="{EBA97488-A47F-0498-D0AE-34A1EC3951A9}"/>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41473948-0D22-D838-A561-CCAC65985603}"/>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6" name="Group 5">
              <a:extLst>
                <a:ext uri="{FF2B5EF4-FFF2-40B4-BE49-F238E27FC236}">
                  <a16:creationId xmlns:a16="http://schemas.microsoft.com/office/drawing/2014/main" id="{481A9E5E-8EC2-A95A-E991-DC6E769BC784}"/>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7" name="Rectangle 6">
                <a:extLst>
                  <a:ext uri="{FF2B5EF4-FFF2-40B4-BE49-F238E27FC236}">
                    <a16:creationId xmlns:a16="http://schemas.microsoft.com/office/drawing/2014/main" id="{94B51F50-E30D-81C3-9409-9111B790F361}"/>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6FCD44AA-BC80-60B4-D1AC-74B43D40212D}"/>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2" name="Slide Number Placeholder 1">
            <a:extLst>
              <a:ext uri="{FF2B5EF4-FFF2-40B4-BE49-F238E27FC236}">
                <a16:creationId xmlns:a16="http://schemas.microsoft.com/office/drawing/2014/main" id="{BF90B77D-C8CD-A3A6-1EF8-9EFBE5EC26A4}"/>
              </a:ext>
            </a:extLst>
          </p:cNvPr>
          <p:cNvSpPr>
            <a:spLocks noGrp="1"/>
          </p:cNvSpPr>
          <p:nvPr>
            <p:ph type="sldNum" sz="quarter" idx="12"/>
          </p:nvPr>
        </p:nvSpPr>
        <p:spPr/>
        <p:txBody>
          <a:bodyPr/>
          <a:lstStyle/>
          <a:p>
            <a:fld id="{F46D12F5-EFCF-42D3-9B29-75D4402B7C6B}" type="slidenum">
              <a:rPr lang="en-US" smtClean="0"/>
              <a:t>16</a:t>
            </a:fld>
            <a:endParaRPr lang="en-US"/>
          </a:p>
        </p:txBody>
      </p:sp>
    </p:spTree>
    <p:extLst>
      <p:ext uri="{BB962C8B-B14F-4D97-AF65-F5344CB8AC3E}">
        <p14:creationId xmlns:p14="http://schemas.microsoft.com/office/powerpoint/2010/main" val="4067596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F3BCD13-BD7C-782A-292C-0A6AD5267580}"/>
              </a:ext>
            </a:extLst>
          </p:cNvPr>
          <p:cNvSpPr>
            <a:spLocks noGrp="1"/>
          </p:cNvSpPr>
          <p:nvPr>
            <p:ph type="title"/>
          </p:nvPr>
        </p:nvSpPr>
        <p:spPr>
          <a:xfrm>
            <a:off x="628648" y="778382"/>
            <a:ext cx="7886700" cy="1047243"/>
          </a:xfrm>
        </p:spPr>
        <p:txBody>
          <a:bodyPr>
            <a:noAutofit/>
          </a:bodyPr>
          <a:lstStyle/>
          <a:p>
            <a:pPr algn="ctr"/>
            <a:r>
              <a:rPr lang="en-US" b="1" dirty="0">
                <a:latin typeface="Arial" panose="020B0604020202020204" pitchFamily="34" charset="0"/>
                <a:cs typeface="Arial" panose="020B0604020202020204" pitchFamily="34" charset="0"/>
              </a:rPr>
              <a:t>Potential indicators of Caregiver abuse Indicators</a:t>
            </a:r>
            <a:br>
              <a:rPr lang="en-US" b="1" dirty="0">
                <a:latin typeface="Arial" panose="020B0604020202020204" pitchFamily="34" charset="0"/>
                <a:cs typeface="Arial" panose="020B0604020202020204" pitchFamily="34" charset="0"/>
              </a:rPr>
            </a:br>
            <a:endParaRPr lang="en-AS" dirty="0">
              <a:latin typeface="Arial" panose="020B0604020202020204" pitchFamily="34" charset="0"/>
              <a:cs typeface="Arial" panose="020B0604020202020204" pitchFamily="34" charset="0"/>
            </a:endParaRPr>
          </a:p>
        </p:txBody>
      </p:sp>
      <p:sp>
        <p:nvSpPr>
          <p:cNvPr id="7" name="Text Placeholder 3">
            <a:extLst>
              <a:ext uri="{FF2B5EF4-FFF2-40B4-BE49-F238E27FC236}">
                <a16:creationId xmlns:a16="http://schemas.microsoft.com/office/drawing/2014/main" id="{308DE180-3E44-4224-1367-1699083DB1B4}"/>
              </a:ext>
            </a:extLst>
          </p:cNvPr>
          <p:cNvSpPr>
            <a:spLocks noGrp="1"/>
          </p:cNvSpPr>
          <p:nvPr>
            <p:ph idx="1"/>
          </p:nvPr>
        </p:nvSpPr>
        <p:spPr>
          <a:xfrm>
            <a:off x="628650" y="1825625"/>
            <a:ext cx="5133975" cy="4460875"/>
          </a:xfrm>
        </p:spPr>
        <p:txBody>
          <a:bodyPr vert="horz" lIns="91440" tIns="45720" rIns="91440" bIns="45720" rtlCol="0">
            <a:noAutofit/>
          </a:bodyPr>
          <a:lstStyle/>
          <a:p>
            <a:pPr marL="342900" indent="-342900">
              <a:lnSpc>
                <a:spcPct val="90000"/>
              </a:lnSpc>
              <a:spcAft>
                <a:spcPts val="600"/>
              </a:spcAft>
              <a:buFont typeface="Arial" panose="020B0604020202020204" pitchFamily="34" charset="0"/>
              <a:buChar char="•"/>
            </a:pPr>
            <a:r>
              <a:rPr lang="en-US" sz="2400" dirty="0"/>
              <a:t>Refusing to follow directions or complete necessary personal tasks for dependent person</a:t>
            </a:r>
            <a:endParaRPr lang="en-US" sz="1050" dirty="0"/>
          </a:p>
          <a:p>
            <a:pPr marL="342900" indent="-342900">
              <a:lnSpc>
                <a:spcPct val="90000"/>
              </a:lnSpc>
              <a:spcAft>
                <a:spcPts val="600"/>
              </a:spcAft>
              <a:buFont typeface="Arial" panose="020B0604020202020204" pitchFamily="34" charset="0"/>
              <a:buChar char="•"/>
            </a:pPr>
            <a:r>
              <a:rPr lang="en-US" sz="2400" dirty="0"/>
              <a:t>Using vehicle, money, or other resources without consent</a:t>
            </a:r>
            <a:endParaRPr lang="en-US" sz="1050" dirty="0"/>
          </a:p>
          <a:p>
            <a:pPr marL="342900" indent="-342900">
              <a:lnSpc>
                <a:spcPct val="90000"/>
              </a:lnSpc>
              <a:spcAft>
                <a:spcPts val="600"/>
              </a:spcAft>
              <a:buFont typeface="Arial" panose="020B0604020202020204" pitchFamily="34" charset="0"/>
              <a:buChar char="•"/>
            </a:pPr>
            <a:r>
              <a:rPr lang="en-US" sz="2400" dirty="0"/>
              <a:t>Using threats or menacing looks/body language as a form of intimidation</a:t>
            </a:r>
            <a:endParaRPr lang="en-US" sz="1050" dirty="0"/>
          </a:p>
          <a:p>
            <a:pPr marL="342900" indent="-342900">
              <a:lnSpc>
                <a:spcPct val="90000"/>
              </a:lnSpc>
              <a:spcAft>
                <a:spcPts val="600"/>
              </a:spcAft>
              <a:buFont typeface="Arial" panose="020B0604020202020204" pitchFamily="34" charset="0"/>
              <a:buChar char="•"/>
            </a:pPr>
            <a:r>
              <a:rPr lang="en-US" sz="2400" dirty="0"/>
              <a:t>Speaking for the person with developmental disabilities for attention</a:t>
            </a:r>
            <a:endParaRPr lang="en-US" sz="2200" dirty="0">
              <a:solidFill>
                <a:schemeClr val="tx1">
                  <a:lumMod val="75000"/>
                  <a:lumOff val="25000"/>
                </a:schemeClr>
              </a:solidFill>
              <a:latin typeface="Calibri" panose="020F0502020204030204" pitchFamily="34" charset="0"/>
            </a:endParaRPr>
          </a:p>
        </p:txBody>
      </p:sp>
      <p:pic>
        <p:nvPicPr>
          <p:cNvPr id="13" name="Content Placeholder 11" descr="Two people standing in a room&#10;&#10;Description automatically generated with low confidence">
            <a:extLst>
              <a:ext uri="{FF2B5EF4-FFF2-40B4-BE49-F238E27FC236}">
                <a16:creationId xmlns:a16="http://schemas.microsoft.com/office/drawing/2014/main" id="{CF5F5455-3853-935F-612F-A5CDBC11B8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62575" y="2591308"/>
            <a:ext cx="3602745" cy="2668283"/>
          </a:xfrm>
          <a:prstGeom prst="rect">
            <a:avLst/>
          </a:prstGeom>
        </p:spPr>
      </p:pic>
      <p:grpSp>
        <p:nvGrpSpPr>
          <p:cNvPr id="2" name="Group 1">
            <a:extLst>
              <a:ext uri="{FF2B5EF4-FFF2-40B4-BE49-F238E27FC236}">
                <a16:creationId xmlns:a16="http://schemas.microsoft.com/office/drawing/2014/main" id="{557DE1C4-6832-4108-FC4E-11F0D0738048}"/>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6" name="Group 5">
              <a:extLst>
                <a:ext uri="{FF2B5EF4-FFF2-40B4-BE49-F238E27FC236}">
                  <a16:creationId xmlns:a16="http://schemas.microsoft.com/office/drawing/2014/main" id="{30025FB6-E49A-3F54-80F7-30A4356E8D32}"/>
                </a:ext>
              </a:extLst>
            </p:cNvPr>
            <p:cNvGrpSpPr/>
            <p:nvPr/>
          </p:nvGrpSpPr>
          <p:grpSpPr>
            <a:xfrm>
              <a:off x="-1" y="-16236"/>
              <a:ext cx="9144001" cy="329841"/>
              <a:chOff x="-1" y="-16236"/>
              <a:chExt cx="9144001" cy="413930"/>
            </a:xfrm>
            <a:grpFill/>
          </p:grpSpPr>
          <p:sp>
            <p:nvSpPr>
              <p:cNvPr id="17" name="Rectangle 16">
                <a:extLst>
                  <a:ext uri="{FF2B5EF4-FFF2-40B4-BE49-F238E27FC236}">
                    <a16:creationId xmlns:a16="http://schemas.microsoft.com/office/drawing/2014/main" id="{F65C3315-B401-A376-F186-8478C1FC4CD4}"/>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B4FC4EEB-48CB-E2B9-3DCF-A84630A83663}"/>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14" name="Group 13">
              <a:extLst>
                <a:ext uri="{FF2B5EF4-FFF2-40B4-BE49-F238E27FC236}">
                  <a16:creationId xmlns:a16="http://schemas.microsoft.com/office/drawing/2014/main" id="{FEC93642-1CF3-DD16-6852-E84398E7BE5A}"/>
                </a:ext>
              </a:extLst>
            </p:cNvPr>
            <p:cNvGrpSpPr/>
            <p:nvPr/>
          </p:nvGrpSpPr>
          <p:grpSpPr>
            <a:xfrm flipV="1">
              <a:off x="-2" y="6595314"/>
              <a:ext cx="9144001" cy="288252"/>
              <a:chOff x="-1" y="-16236"/>
              <a:chExt cx="9144001" cy="413930"/>
            </a:xfrm>
            <a:grpFill/>
          </p:grpSpPr>
          <p:sp>
            <p:nvSpPr>
              <p:cNvPr id="15" name="Rectangle 14">
                <a:extLst>
                  <a:ext uri="{FF2B5EF4-FFF2-40B4-BE49-F238E27FC236}">
                    <a16:creationId xmlns:a16="http://schemas.microsoft.com/office/drawing/2014/main" id="{5C0668B5-ACCF-24E5-1148-C7E62EAD1707}"/>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BCA374EE-C9AF-EF15-9BE3-F394CAF683AD}"/>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3" name="Slide Number Placeholder 2">
            <a:extLst>
              <a:ext uri="{FF2B5EF4-FFF2-40B4-BE49-F238E27FC236}">
                <a16:creationId xmlns:a16="http://schemas.microsoft.com/office/drawing/2014/main" id="{EC991C89-DAB5-21B4-63A1-FAA0C7755773}"/>
              </a:ext>
            </a:extLst>
          </p:cNvPr>
          <p:cNvSpPr>
            <a:spLocks noGrp="1"/>
          </p:cNvSpPr>
          <p:nvPr>
            <p:ph type="sldNum" sz="quarter" idx="12"/>
          </p:nvPr>
        </p:nvSpPr>
        <p:spPr/>
        <p:txBody>
          <a:bodyPr/>
          <a:lstStyle/>
          <a:p>
            <a:fld id="{F46D12F5-EFCF-42D3-9B29-75D4402B7C6B}" type="slidenum">
              <a:rPr lang="en-US" smtClean="0"/>
              <a:t>17</a:t>
            </a:fld>
            <a:endParaRPr lang="en-US"/>
          </a:p>
        </p:txBody>
      </p:sp>
    </p:spTree>
    <p:extLst>
      <p:ext uri="{BB962C8B-B14F-4D97-AF65-F5344CB8AC3E}">
        <p14:creationId xmlns:p14="http://schemas.microsoft.com/office/powerpoint/2010/main" val="3816118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C53AFA5A-53F9-6E7F-9AF7-1EC865FE758D}"/>
              </a:ext>
            </a:extLst>
          </p:cNvPr>
          <p:cNvSpPr txBox="1">
            <a:spLocks noChangeArrowheads="1"/>
          </p:cNvSpPr>
          <p:nvPr/>
        </p:nvSpPr>
        <p:spPr>
          <a:xfrm>
            <a:off x="533093" y="379929"/>
            <a:ext cx="7064190" cy="1325563"/>
          </a:xfrm>
          <a:prstGeom prst="rect">
            <a:avLst/>
          </a:prstGeom>
        </p:spPr>
        <p:txBody>
          <a:bodyPr vert="horz" lIns="91440" tIns="45720" rIns="91440" bIns="45720" rtlCol="0" anchor="ctr">
            <a:normAutofit/>
          </a:bodyPr>
          <a:lstStyle>
            <a:defPPr>
              <a:defRPr lang="en-US"/>
            </a:defPPr>
            <a:lvl1pPr defTabSz="914400" fontAlgn="base">
              <a:lnSpc>
                <a:spcPct val="90000"/>
              </a:lnSpc>
              <a:spcBef>
                <a:spcPct val="0"/>
              </a:spcBef>
              <a:spcAft>
                <a:spcPts val="450"/>
              </a:spcAft>
              <a:defRPr sz="4700">
                <a:solidFill>
                  <a:schemeClr val="tx1">
                    <a:lumMod val="75000"/>
                    <a:lumOff val="25000"/>
                  </a:schemeClr>
                </a:solidFill>
                <a:latin typeface="Montserrat" panose="00000500000000000000" pitchFamily="2" charset="0"/>
                <a:ea typeface="+mj-ea"/>
                <a:cs typeface="+mj-cs"/>
              </a:defRPr>
            </a:lvl1pPr>
            <a:lvl2pPr algn="ctr" eaLnBrk="0" fontAlgn="base" hangingPunct="0">
              <a:spcBef>
                <a:spcPct val="0"/>
              </a:spcBef>
              <a:spcAft>
                <a:spcPct val="0"/>
              </a:spcAft>
              <a:defRPr sz="4400">
                <a:solidFill>
                  <a:schemeClr val="tx2"/>
                </a:solidFill>
                <a:latin typeface="Arial" pitchFamily="34" charset="0"/>
              </a:defRPr>
            </a:lvl2pPr>
            <a:lvl3pPr algn="ctr" eaLnBrk="0" fontAlgn="base" hangingPunct="0">
              <a:spcBef>
                <a:spcPct val="0"/>
              </a:spcBef>
              <a:spcAft>
                <a:spcPct val="0"/>
              </a:spcAft>
              <a:defRPr sz="4400">
                <a:solidFill>
                  <a:schemeClr val="tx2"/>
                </a:solidFill>
                <a:latin typeface="Arial" pitchFamily="34" charset="0"/>
              </a:defRPr>
            </a:lvl3pPr>
            <a:lvl4pPr algn="ctr" eaLnBrk="0" fontAlgn="base" hangingPunct="0">
              <a:spcBef>
                <a:spcPct val="0"/>
              </a:spcBef>
              <a:spcAft>
                <a:spcPct val="0"/>
              </a:spcAft>
              <a:defRPr sz="4400">
                <a:solidFill>
                  <a:schemeClr val="tx2"/>
                </a:solidFill>
                <a:latin typeface="Arial" pitchFamily="34" charset="0"/>
              </a:defRPr>
            </a:lvl4pPr>
            <a:lvl5pPr algn="ctr" eaLnBrk="0" fontAlgn="base" hangingPunct="0">
              <a:spcBef>
                <a:spcPct val="0"/>
              </a:spcBef>
              <a:spcAft>
                <a:spcPct val="0"/>
              </a:spcAft>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pPr algn="ctr"/>
            <a:r>
              <a:rPr lang="en-US" sz="4400" b="1" dirty="0">
                <a:solidFill>
                  <a:schemeClr val="tx1"/>
                </a:solidFill>
                <a:latin typeface="Arial" panose="020B0604020202020204" pitchFamily="34" charset="0"/>
                <a:cs typeface="Arial" panose="020B0604020202020204" pitchFamily="34" charset="0"/>
              </a:rPr>
              <a:t>Caregiver Risk Factors</a:t>
            </a:r>
            <a:endParaRPr lang="en-US" sz="4400" dirty="0">
              <a:solidFill>
                <a:schemeClr val="tx1"/>
              </a:solidFill>
              <a:latin typeface="Arial" panose="020B0604020202020204" pitchFamily="34" charset="0"/>
              <a:cs typeface="Arial" panose="020B0604020202020204" pitchFamily="34" charset="0"/>
            </a:endParaRPr>
          </a:p>
        </p:txBody>
      </p:sp>
      <p:graphicFrame>
        <p:nvGraphicFramePr>
          <p:cNvPr id="15" name="Content Placeholder 14">
            <a:extLst>
              <a:ext uri="{FF2B5EF4-FFF2-40B4-BE49-F238E27FC236}">
                <a16:creationId xmlns:a16="http://schemas.microsoft.com/office/drawing/2014/main" id="{964B5F29-537D-41E2-41FF-F136B4621A71}"/>
              </a:ext>
            </a:extLst>
          </p:cNvPr>
          <p:cNvGraphicFramePr>
            <a:graphicFrameLocks noGrp="1"/>
          </p:cNvGraphicFramePr>
          <p:nvPr>
            <p:ph idx="1"/>
            <p:extLst>
              <p:ext uri="{D42A27DB-BD31-4B8C-83A1-F6EECF244321}">
                <p14:modId xmlns:p14="http://schemas.microsoft.com/office/powerpoint/2010/main" val="79013180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Box 17">
            <a:extLst>
              <a:ext uri="{FF2B5EF4-FFF2-40B4-BE49-F238E27FC236}">
                <a16:creationId xmlns:a16="http://schemas.microsoft.com/office/drawing/2014/main" id="{A8C11531-D5A5-5516-E6D7-19142F4AD691}"/>
              </a:ext>
            </a:extLst>
          </p:cNvPr>
          <p:cNvSpPr txBox="1"/>
          <p:nvPr/>
        </p:nvSpPr>
        <p:spPr>
          <a:xfrm>
            <a:off x="5064710" y="6176963"/>
            <a:ext cx="4008269" cy="369332"/>
          </a:xfrm>
          <a:prstGeom prst="rect">
            <a:avLst/>
          </a:prstGeom>
          <a:noFill/>
        </p:spPr>
        <p:txBody>
          <a:bodyPr wrap="square">
            <a:spAutoFit/>
          </a:bodyPr>
          <a:lstStyle/>
          <a:p>
            <a:pPr marL="0" indent="0">
              <a:buNone/>
            </a:pPr>
            <a:r>
              <a:rPr lang="en-US" sz="1800" dirty="0">
                <a:latin typeface="Arial" panose="020B0604020202020204" pitchFamily="34" charset="0"/>
                <a:cs typeface="Arial" panose="020B0604020202020204" pitchFamily="34" charset="0"/>
              </a:rPr>
              <a:t>Source: Relias LLC, 2023</a:t>
            </a:r>
          </a:p>
        </p:txBody>
      </p:sp>
      <p:grpSp>
        <p:nvGrpSpPr>
          <p:cNvPr id="2" name="Group 1">
            <a:extLst>
              <a:ext uri="{FF2B5EF4-FFF2-40B4-BE49-F238E27FC236}">
                <a16:creationId xmlns:a16="http://schemas.microsoft.com/office/drawing/2014/main" id="{3CCA7594-DE0C-0B76-D07E-2BB9DC1454C2}"/>
              </a:ext>
            </a:extLst>
          </p:cNvPr>
          <p:cNvGrpSpPr/>
          <p:nvPr/>
        </p:nvGrpSpPr>
        <p:grpSpPr>
          <a:xfrm>
            <a:off x="-2" y="-16236"/>
            <a:ext cx="9144002" cy="6899802"/>
            <a:chOff x="-2" y="-16236"/>
            <a:chExt cx="9144002" cy="6899802"/>
          </a:xfrm>
        </p:grpSpPr>
        <p:grpSp>
          <p:nvGrpSpPr>
            <p:cNvPr id="4" name="Group 3">
              <a:extLst>
                <a:ext uri="{FF2B5EF4-FFF2-40B4-BE49-F238E27FC236}">
                  <a16:creationId xmlns:a16="http://schemas.microsoft.com/office/drawing/2014/main" id="{747CF539-D18D-9BB7-79A2-FF8165B2C464}"/>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4" name="Rectangle 13">
                <a:extLst>
                  <a:ext uri="{FF2B5EF4-FFF2-40B4-BE49-F238E27FC236}">
                    <a16:creationId xmlns:a16="http://schemas.microsoft.com/office/drawing/2014/main" id="{1B1869A9-85C3-1A0D-FACB-C50A8271670C}"/>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1E1637F-27CF-CBA2-2DFF-86B9A35575B4}"/>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11" name="Group 10">
              <a:extLst>
                <a:ext uri="{FF2B5EF4-FFF2-40B4-BE49-F238E27FC236}">
                  <a16:creationId xmlns:a16="http://schemas.microsoft.com/office/drawing/2014/main" id="{712AE61E-FF21-4921-8DD7-22AEF9589BEE}"/>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2" name="Rectangle 11">
                <a:extLst>
                  <a:ext uri="{FF2B5EF4-FFF2-40B4-BE49-F238E27FC236}">
                    <a16:creationId xmlns:a16="http://schemas.microsoft.com/office/drawing/2014/main" id="{2903DE1E-09E1-2220-9ECA-1B31611ECC3B}"/>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0CAF235-747B-15A8-3A20-F8146D7120D7}"/>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3" name="Slide Number Placeholder 2">
            <a:extLst>
              <a:ext uri="{FF2B5EF4-FFF2-40B4-BE49-F238E27FC236}">
                <a16:creationId xmlns:a16="http://schemas.microsoft.com/office/drawing/2014/main" id="{8E34162A-480B-76D9-2863-1DB3A7523127}"/>
              </a:ext>
            </a:extLst>
          </p:cNvPr>
          <p:cNvSpPr>
            <a:spLocks noGrp="1"/>
          </p:cNvSpPr>
          <p:nvPr>
            <p:ph type="sldNum" sz="quarter" idx="12"/>
          </p:nvPr>
        </p:nvSpPr>
        <p:spPr/>
        <p:txBody>
          <a:bodyPr/>
          <a:lstStyle/>
          <a:p>
            <a:fld id="{F46D12F5-EFCF-42D3-9B29-75D4402B7C6B}" type="slidenum">
              <a:rPr lang="en-US" smtClean="0"/>
              <a:t>18</a:t>
            </a:fld>
            <a:endParaRPr lang="en-US"/>
          </a:p>
        </p:txBody>
      </p:sp>
    </p:spTree>
    <p:extLst>
      <p:ext uri="{BB962C8B-B14F-4D97-AF65-F5344CB8AC3E}">
        <p14:creationId xmlns:p14="http://schemas.microsoft.com/office/powerpoint/2010/main" val="622762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C53AFA5A-53F9-6E7F-9AF7-1EC865FE758D}"/>
              </a:ext>
            </a:extLst>
          </p:cNvPr>
          <p:cNvSpPr txBox="1">
            <a:spLocks noChangeArrowheads="1"/>
          </p:cNvSpPr>
          <p:nvPr/>
        </p:nvSpPr>
        <p:spPr>
          <a:xfrm>
            <a:off x="498775" y="365125"/>
            <a:ext cx="7883224" cy="1325563"/>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4400" b="1" dirty="0">
                <a:solidFill>
                  <a:schemeClr val="tx1"/>
                </a:solidFill>
                <a:latin typeface="Arial" panose="020B0604020202020204" pitchFamily="34" charset="0"/>
                <a:cs typeface="Arial" panose="020B0604020202020204" pitchFamily="34" charset="0"/>
              </a:rPr>
              <a:t>Abuse Indicators</a:t>
            </a:r>
          </a:p>
        </p:txBody>
      </p:sp>
      <p:sp>
        <p:nvSpPr>
          <p:cNvPr id="4" name="Text Placeholder 3">
            <a:extLst>
              <a:ext uri="{FF2B5EF4-FFF2-40B4-BE49-F238E27FC236}">
                <a16:creationId xmlns:a16="http://schemas.microsoft.com/office/drawing/2014/main" id="{15A60CAF-6A6F-26A0-D0D2-A31580D63A9F}"/>
              </a:ext>
            </a:extLst>
          </p:cNvPr>
          <p:cNvSpPr>
            <a:spLocks noGrp="1"/>
          </p:cNvSpPr>
          <p:nvPr>
            <p:ph idx="1"/>
          </p:nvPr>
        </p:nvSpPr>
        <p:spPr>
          <a:xfrm>
            <a:off x="430306" y="1690688"/>
            <a:ext cx="8283387" cy="2931241"/>
          </a:xfrm>
        </p:spPr>
        <p:txBody>
          <a:bodyPr vert="horz" lIns="91440" tIns="45720" rIns="91440" bIns="45720" rtlCol="0">
            <a:noAutofit/>
          </a:bodyPr>
          <a:lstStyle/>
          <a:p>
            <a:pPr marL="0" indent="0" eaLnBrk="1" hangingPunct="1">
              <a:spcBef>
                <a:spcPct val="25000"/>
              </a:spcBef>
              <a:spcAft>
                <a:spcPct val="25000"/>
              </a:spcAft>
              <a:buClr>
                <a:schemeClr val="accent6">
                  <a:lumMod val="75000"/>
                </a:schemeClr>
              </a:buClr>
              <a:buSzPct val="110000"/>
              <a:buNone/>
              <a:defRPr/>
            </a:pPr>
            <a:r>
              <a:rPr lang="en-US" sz="3000" kern="1200" dirty="0">
                <a:latin typeface="Arial" panose="020B0604020202020204" pitchFamily="34" charset="0"/>
                <a:ea typeface="+mj-ea"/>
                <a:cs typeface="Arial" panose="020B0604020202020204" pitchFamily="34" charset="0"/>
              </a:rPr>
              <a:t>The single most important thing to indicate the possibility of abuse, neglect, or exploitation of a person with a developmental disability is </a:t>
            </a:r>
            <a:r>
              <a:rPr lang="en-US" sz="3000" b="1" i="1" u="sng" kern="1200" dirty="0">
                <a:solidFill>
                  <a:srgbClr val="FF0000"/>
                </a:solidFill>
                <a:latin typeface="Arial" panose="020B0604020202020204" pitchFamily="34" charset="0"/>
                <a:ea typeface="+mj-ea"/>
                <a:cs typeface="Arial" panose="020B0604020202020204" pitchFamily="34" charset="0"/>
              </a:rPr>
              <a:t>CHANGE.</a:t>
            </a:r>
            <a:endParaRPr lang="en-US" sz="3000" dirty="0">
              <a:solidFill>
                <a:srgbClr val="FF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A1BA204-394C-EDB7-4081-43F7D85A9E46}"/>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11" name="Group 10">
              <a:extLst>
                <a:ext uri="{FF2B5EF4-FFF2-40B4-BE49-F238E27FC236}">
                  <a16:creationId xmlns:a16="http://schemas.microsoft.com/office/drawing/2014/main" id="{E92C9D10-6707-1BE9-8133-1CCFCFF361D8}"/>
                </a:ext>
              </a:extLst>
            </p:cNvPr>
            <p:cNvGrpSpPr/>
            <p:nvPr/>
          </p:nvGrpSpPr>
          <p:grpSpPr>
            <a:xfrm>
              <a:off x="-1" y="-16236"/>
              <a:ext cx="9144001" cy="329841"/>
              <a:chOff x="-1" y="-16236"/>
              <a:chExt cx="9144001" cy="413930"/>
            </a:xfrm>
            <a:grpFill/>
          </p:grpSpPr>
          <p:sp>
            <p:nvSpPr>
              <p:cNvPr id="15" name="Rectangle 14">
                <a:extLst>
                  <a:ext uri="{FF2B5EF4-FFF2-40B4-BE49-F238E27FC236}">
                    <a16:creationId xmlns:a16="http://schemas.microsoft.com/office/drawing/2014/main" id="{F82282B4-36C0-976A-83EC-83F24C7558B1}"/>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CC9873DF-9A06-31CB-1293-54CF906BDA19}"/>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12" name="Group 11">
              <a:extLst>
                <a:ext uri="{FF2B5EF4-FFF2-40B4-BE49-F238E27FC236}">
                  <a16:creationId xmlns:a16="http://schemas.microsoft.com/office/drawing/2014/main" id="{82BB2EFC-7659-D61B-45E6-15E931618F3E}"/>
                </a:ext>
              </a:extLst>
            </p:cNvPr>
            <p:cNvGrpSpPr/>
            <p:nvPr/>
          </p:nvGrpSpPr>
          <p:grpSpPr>
            <a:xfrm flipV="1">
              <a:off x="-2" y="6595314"/>
              <a:ext cx="9144001" cy="288252"/>
              <a:chOff x="-1" y="-16236"/>
              <a:chExt cx="9144001" cy="413930"/>
            </a:xfrm>
            <a:grpFill/>
          </p:grpSpPr>
          <p:sp>
            <p:nvSpPr>
              <p:cNvPr id="13" name="Rectangle 12">
                <a:extLst>
                  <a:ext uri="{FF2B5EF4-FFF2-40B4-BE49-F238E27FC236}">
                    <a16:creationId xmlns:a16="http://schemas.microsoft.com/office/drawing/2014/main" id="{AA3DB95D-43A8-17CE-AC76-27F5736507EB}"/>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6DEBA043-0356-E847-0692-D3FF69FDC45C}"/>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3" name="Slide Number Placeholder 2">
            <a:extLst>
              <a:ext uri="{FF2B5EF4-FFF2-40B4-BE49-F238E27FC236}">
                <a16:creationId xmlns:a16="http://schemas.microsoft.com/office/drawing/2014/main" id="{3AB7A365-9EFE-0D90-8B59-2CBDDA7AFADB}"/>
              </a:ext>
            </a:extLst>
          </p:cNvPr>
          <p:cNvSpPr>
            <a:spLocks noGrp="1"/>
          </p:cNvSpPr>
          <p:nvPr>
            <p:ph type="sldNum" sz="quarter" idx="12"/>
          </p:nvPr>
        </p:nvSpPr>
        <p:spPr/>
        <p:txBody>
          <a:bodyPr/>
          <a:lstStyle/>
          <a:p>
            <a:fld id="{F46D12F5-EFCF-42D3-9B29-75D4402B7C6B}" type="slidenum">
              <a:rPr lang="en-US" smtClean="0"/>
              <a:t>19</a:t>
            </a:fld>
            <a:endParaRPr lang="en-US"/>
          </a:p>
        </p:txBody>
      </p:sp>
    </p:spTree>
    <p:extLst>
      <p:ext uri="{BB962C8B-B14F-4D97-AF65-F5344CB8AC3E}">
        <p14:creationId xmlns:p14="http://schemas.microsoft.com/office/powerpoint/2010/main" val="1337016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6534CB-8649-F856-42B9-5AC954B30FD4}"/>
              </a:ext>
            </a:extLst>
          </p:cNvPr>
          <p:cNvGrpSpPr/>
          <p:nvPr/>
        </p:nvGrpSpPr>
        <p:grpSpPr>
          <a:xfrm>
            <a:off x="-2" y="-16236"/>
            <a:ext cx="9144002" cy="6899802"/>
            <a:chOff x="-2" y="-16236"/>
            <a:chExt cx="9144002" cy="6899802"/>
          </a:xfrm>
        </p:grpSpPr>
        <p:grpSp>
          <p:nvGrpSpPr>
            <p:cNvPr id="5" name="Group 4">
              <a:extLst>
                <a:ext uri="{FF2B5EF4-FFF2-40B4-BE49-F238E27FC236}">
                  <a16:creationId xmlns:a16="http://schemas.microsoft.com/office/drawing/2014/main" id="{B200DCEF-3388-ADC1-6E2A-11FE270EB604}"/>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7" name="Rectangle 16">
                <a:extLst>
                  <a:ext uri="{FF2B5EF4-FFF2-40B4-BE49-F238E27FC236}">
                    <a16:creationId xmlns:a16="http://schemas.microsoft.com/office/drawing/2014/main" id="{C31106A0-7E2A-4230-24AC-769675042BCF}"/>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Rectangle 17">
                <a:extLst>
                  <a:ext uri="{FF2B5EF4-FFF2-40B4-BE49-F238E27FC236}">
                    <a16:creationId xmlns:a16="http://schemas.microsoft.com/office/drawing/2014/main" id="{A3A7A3D1-A242-0E12-F3AB-320E5600754B}"/>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pSp>
        <p:grpSp>
          <p:nvGrpSpPr>
            <p:cNvPr id="8" name="Group 7">
              <a:extLst>
                <a:ext uri="{FF2B5EF4-FFF2-40B4-BE49-F238E27FC236}">
                  <a16:creationId xmlns:a16="http://schemas.microsoft.com/office/drawing/2014/main" id="{CCEF54CD-6BA0-99FA-93AC-D3BDE7A5ED3A}"/>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4" name="Rectangle 13">
                <a:extLst>
                  <a:ext uri="{FF2B5EF4-FFF2-40B4-BE49-F238E27FC236}">
                    <a16:creationId xmlns:a16="http://schemas.microsoft.com/office/drawing/2014/main" id="{AA4CA784-502F-3D27-5827-09460B212F0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BA3E79A8-1338-00FF-4B0B-AB890162917C}"/>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pSp>
      </p:grpSp>
      <p:sp>
        <p:nvSpPr>
          <p:cNvPr id="10" name="Title 9">
            <a:extLst>
              <a:ext uri="{FF2B5EF4-FFF2-40B4-BE49-F238E27FC236}">
                <a16:creationId xmlns:a16="http://schemas.microsoft.com/office/drawing/2014/main" id="{E8BDCAF9-EA17-CC17-6D0F-07B517071DD2}"/>
              </a:ext>
            </a:extLst>
          </p:cNvPr>
          <p:cNvSpPr>
            <a:spLocks noGrp="1"/>
          </p:cNvSpPr>
          <p:nvPr>
            <p:ph type="title"/>
          </p:nvPr>
        </p:nvSpPr>
        <p:spPr/>
        <p:txBody>
          <a:bodyPr/>
          <a:lstStyle/>
          <a:p>
            <a:pPr algn="ctr"/>
            <a:r>
              <a:rPr lang="en-US" b="1" i="0" u="none" strike="noStrike" dirty="0">
                <a:effectLst/>
                <a:latin typeface="Arial" panose="020B0604020202020204" pitchFamily="34" charset="0"/>
              </a:rPr>
              <a:t>The Agency’s Mission</a:t>
            </a:r>
            <a:r>
              <a:rPr lang="en-US" b="0" i="0" dirty="0">
                <a:effectLst/>
                <a:highlight>
                  <a:srgbClr val="EDEBE9"/>
                </a:highlight>
                <a:latin typeface="Arial" panose="020B0604020202020204" pitchFamily="34" charset="0"/>
              </a:rPr>
              <a:t>​</a:t>
            </a:r>
            <a:endParaRPr lang="en-US" dirty="0"/>
          </a:p>
        </p:txBody>
      </p:sp>
      <p:pic>
        <p:nvPicPr>
          <p:cNvPr id="2050" name="Picture 2" descr="Two men smiling and hugging">
            <a:extLst>
              <a:ext uri="{FF2B5EF4-FFF2-40B4-BE49-F238E27FC236}">
                <a16:creationId xmlns:a16="http://schemas.microsoft.com/office/drawing/2014/main" id="{CDEAA118-033E-A467-EB81-2DE5FE7F4F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6313" y="1428048"/>
            <a:ext cx="3496163" cy="2314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person wearing a hat">
            <a:extLst>
              <a:ext uri="{FF2B5EF4-FFF2-40B4-BE49-F238E27FC236}">
                <a16:creationId xmlns:a16="http://schemas.microsoft.com/office/drawing/2014/main" id="{AA54B17C-D636-D319-2FFD-6B4E86118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139" y="1440651"/>
            <a:ext cx="3324225" cy="2276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755BB9-D37F-9AD6-3851-B794677E7B85}"/>
              </a:ext>
            </a:extLst>
          </p:cNvPr>
          <p:cNvSpPr txBox="1"/>
          <p:nvPr/>
        </p:nvSpPr>
        <p:spPr>
          <a:xfrm>
            <a:off x="628650" y="3939011"/>
            <a:ext cx="7886700" cy="1015663"/>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The Agency supports individuals with unique abilities and their families in living, learning and working within their communities by creating multiple pathways to possibilities. ​</a:t>
            </a:r>
          </a:p>
        </p:txBody>
      </p:sp>
      <p:sp>
        <p:nvSpPr>
          <p:cNvPr id="3" name="Slide Number Placeholder 2">
            <a:extLst>
              <a:ext uri="{FF2B5EF4-FFF2-40B4-BE49-F238E27FC236}">
                <a16:creationId xmlns:a16="http://schemas.microsoft.com/office/drawing/2014/main" id="{5BF7B39D-A76A-C473-BE95-201014626D58}"/>
              </a:ext>
            </a:extLst>
          </p:cNvPr>
          <p:cNvSpPr>
            <a:spLocks noGrp="1"/>
          </p:cNvSpPr>
          <p:nvPr>
            <p:ph type="sldNum" sz="quarter" idx="12"/>
          </p:nvPr>
        </p:nvSpPr>
        <p:spPr/>
        <p:txBody>
          <a:bodyPr/>
          <a:lstStyle/>
          <a:p>
            <a:fld id="{F46D12F5-EFCF-42D3-9B29-75D4402B7C6B}" type="slidenum">
              <a:rPr lang="en-US" smtClean="0"/>
              <a:t>2</a:t>
            </a:fld>
            <a:endParaRPr lang="en-US"/>
          </a:p>
        </p:txBody>
      </p:sp>
    </p:spTree>
    <p:extLst>
      <p:ext uri="{BB962C8B-B14F-4D97-AF65-F5344CB8AC3E}">
        <p14:creationId xmlns:p14="http://schemas.microsoft.com/office/powerpoint/2010/main" val="3564783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A60CAF-6A6F-26A0-D0D2-A31580D63A9F}"/>
              </a:ext>
            </a:extLst>
          </p:cNvPr>
          <p:cNvSpPr>
            <a:spLocks noGrp="1"/>
          </p:cNvSpPr>
          <p:nvPr>
            <p:ph idx="1"/>
          </p:nvPr>
        </p:nvSpPr>
        <p:spPr>
          <a:xfrm>
            <a:off x="848275" y="913437"/>
            <a:ext cx="7447445" cy="5262033"/>
          </a:xfrm>
        </p:spPr>
        <p:txBody>
          <a:bodyPr vert="horz" lIns="91440" tIns="45720" rIns="91440" bIns="45720" rtlCol="0">
            <a:normAutofit/>
          </a:bodyPr>
          <a:lstStyle/>
          <a:p>
            <a:pPr marL="0" indent="0">
              <a:lnSpc>
                <a:spcPct val="100000"/>
              </a:lnSpc>
              <a:spcBef>
                <a:spcPts val="0"/>
              </a:spcBef>
              <a:buClr>
                <a:schemeClr val="accent6">
                  <a:lumMod val="75000"/>
                </a:schemeClr>
              </a:buClr>
              <a:buSzPct val="110000"/>
              <a:buNone/>
              <a:defRPr/>
            </a:pPr>
            <a:r>
              <a:rPr lang="en-US" sz="2600" b="1" dirty="0">
                <a:latin typeface="Arial" panose="020B0604020202020204" pitchFamily="34" charset="0"/>
                <a:cs typeface="Arial" panose="020B0604020202020204" pitchFamily="34" charset="0"/>
              </a:rPr>
              <a:t>THERE IS NO UNIVERSAL RESPONSE TO ABUSE, NEGLECT, OR EXPLOITATION. EVERY INDIVIDUAL RESPONDS DIFFERENTLY AND, IN SOME CASES, THERE MAY BE NO OUTWARD SIGNS AT ALL. </a:t>
            </a:r>
          </a:p>
          <a:p>
            <a:pPr marL="0" indent="0" eaLnBrk="1" hangingPunct="1">
              <a:lnSpc>
                <a:spcPct val="100000"/>
              </a:lnSpc>
              <a:spcBef>
                <a:spcPts val="0"/>
              </a:spcBef>
              <a:buClr>
                <a:schemeClr val="accent6">
                  <a:lumMod val="75000"/>
                </a:schemeClr>
              </a:buClr>
              <a:buSzPct val="110000"/>
              <a:buNone/>
              <a:defRPr/>
            </a:pPr>
            <a:endParaRPr lang="en-US" sz="2600" dirty="0">
              <a:solidFill>
                <a:schemeClr val="tx1">
                  <a:lumMod val="75000"/>
                  <a:lumOff val="2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2" name="3D Model 1" descr="Ocean currents">
                <a:extLst>
                  <a:ext uri="{FF2B5EF4-FFF2-40B4-BE49-F238E27FC236}">
                    <a16:creationId xmlns:a16="http://schemas.microsoft.com/office/drawing/2014/main" id="{45BC8198-0EC1-62E2-C460-718BAB697AD8}"/>
                  </a:ext>
                </a:extLst>
              </p:cNvPr>
              <p:cNvGraphicFramePr/>
              <p:nvPr>
                <p:extLst>
                  <p:ext uri="{D42A27DB-BD31-4B8C-83A1-F6EECF244321}">
                    <p14:modId xmlns:p14="http://schemas.microsoft.com/office/powerpoint/2010/main" val="384520910"/>
                  </p:ext>
                </p:extLst>
              </p:nvPr>
            </p:nvGraphicFramePr>
            <p:xfrm>
              <a:off x="3186538" y="3152824"/>
              <a:ext cx="2770917" cy="2791739"/>
            </p:xfrm>
            <a:graphic>
              <a:graphicData uri="http://schemas.microsoft.com/office/drawing/2017/model3d">
                <am3d:model3d r:embed="rId2">
                  <am3d:spPr>
                    <a:xfrm>
                      <a:off x="0" y="0"/>
                      <a:ext cx="2770917" cy="2791739"/>
                    </a:xfrm>
                    <a:prstGeom prst="rect">
                      <a:avLst/>
                    </a:prstGeom>
                  </am3d:spPr>
                  <am3d:camera>
                    <am3d:pos x="0" y="0" z="81245089"/>
                    <am3d:up dx="0" dy="36000000" dz="0"/>
                    <am3d:lookAt x="0" y="0" z="0"/>
                    <am3d:perspective fov="2700000"/>
                  </am3d:camera>
                  <am3d:trans>
                    <am3d:meterPerModelUnit n="4920067" d="1000000"/>
                    <am3d:preTrans dx="18911" dy="-17995985" dz="-82452"/>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4966" count="indefinite"/>
                      </a3danim:embedAnim>
                    </a:ext>
                    <a:ext uri="{E9DE012E-A134-456F-84FE-255F9AAD75C6}">
                      <a3danim:posterFrame xmlns:a3danim="http://schemas.microsoft.com/office/drawing/2018/animation/model3d" animId="0"/>
                    </a:ext>
                  </am3d:extLst>
                  <am3d:objViewport viewportSz="40639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Ocean currents">
                <a:extLst>
                  <a:ext uri="{FF2B5EF4-FFF2-40B4-BE49-F238E27FC236}">
                    <a16:creationId xmlns:a16="http://schemas.microsoft.com/office/drawing/2014/main" id="{45BC8198-0EC1-62E2-C460-718BAB697AD8}"/>
                  </a:ext>
                </a:extLst>
              </p:cNvPr>
              <p:cNvPicPr>
                <a:picLocks noGrp="1" noRot="1" noChangeAspect="1" noMove="1" noResize="1" noEditPoints="1" noAdjustHandles="1" noChangeArrowheads="1" noChangeShapeType="1" noCrop="1"/>
              </p:cNvPicPr>
              <p:nvPr/>
            </p:nvPicPr>
            <p:blipFill>
              <a:blip r:embed="rId3"/>
              <a:stretch>
                <a:fillRect/>
              </a:stretch>
            </p:blipFill>
            <p:spPr>
              <a:xfrm>
                <a:off x="3186538" y="3152824"/>
                <a:ext cx="2770917" cy="2791739"/>
              </a:xfrm>
              <a:prstGeom prst="rect">
                <a:avLst/>
              </a:prstGeom>
            </p:spPr>
          </p:pic>
        </mc:Fallback>
      </mc:AlternateContent>
      <p:grpSp>
        <p:nvGrpSpPr>
          <p:cNvPr id="11" name="Group 10">
            <a:extLst>
              <a:ext uri="{FF2B5EF4-FFF2-40B4-BE49-F238E27FC236}">
                <a16:creationId xmlns:a16="http://schemas.microsoft.com/office/drawing/2014/main" id="{E8E7FC8E-36BA-258A-CAC4-C93CBECABF99}"/>
              </a:ext>
            </a:extLst>
          </p:cNvPr>
          <p:cNvGrpSpPr/>
          <p:nvPr/>
        </p:nvGrpSpPr>
        <p:grpSpPr>
          <a:xfrm>
            <a:off x="-2" y="-16236"/>
            <a:ext cx="9144002" cy="6899802"/>
            <a:chOff x="-2" y="-16236"/>
            <a:chExt cx="9144002" cy="6899802"/>
          </a:xfrm>
        </p:grpSpPr>
        <p:grpSp>
          <p:nvGrpSpPr>
            <p:cNvPr id="12" name="Group 11">
              <a:extLst>
                <a:ext uri="{FF2B5EF4-FFF2-40B4-BE49-F238E27FC236}">
                  <a16:creationId xmlns:a16="http://schemas.microsoft.com/office/drawing/2014/main" id="{64BC319E-30CC-F2AE-CB5A-23B0ECBD4773}"/>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6" name="Rectangle 15">
                <a:extLst>
                  <a:ext uri="{FF2B5EF4-FFF2-40B4-BE49-F238E27FC236}">
                    <a16:creationId xmlns:a16="http://schemas.microsoft.com/office/drawing/2014/main" id="{8AF13049-9A47-FA60-3101-A2F7AF90F479}"/>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D713A570-A679-44A8-176F-462F2CDEF527}"/>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13" name="Group 12">
              <a:extLst>
                <a:ext uri="{FF2B5EF4-FFF2-40B4-BE49-F238E27FC236}">
                  <a16:creationId xmlns:a16="http://schemas.microsoft.com/office/drawing/2014/main" id="{90D1E6FB-7A80-D547-870E-143330AFB409}"/>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4" name="Rectangle 13">
                <a:extLst>
                  <a:ext uri="{FF2B5EF4-FFF2-40B4-BE49-F238E27FC236}">
                    <a16:creationId xmlns:a16="http://schemas.microsoft.com/office/drawing/2014/main" id="{3E56AC8B-6ED0-2FC6-73DF-14244854DE5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7691F637-3A5F-35C6-1A27-FA28921D2B21}"/>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3" name="Slide Number Placeholder 2">
            <a:extLst>
              <a:ext uri="{FF2B5EF4-FFF2-40B4-BE49-F238E27FC236}">
                <a16:creationId xmlns:a16="http://schemas.microsoft.com/office/drawing/2014/main" id="{E2B8E328-BEFE-4956-530D-DEBECC2D405F}"/>
              </a:ext>
            </a:extLst>
          </p:cNvPr>
          <p:cNvSpPr>
            <a:spLocks noGrp="1"/>
          </p:cNvSpPr>
          <p:nvPr>
            <p:ph type="sldNum" sz="quarter" idx="12"/>
          </p:nvPr>
        </p:nvSpPr>
        <p:spPr/>
        <p:txBody>
          <a:bodyPr/>
          <a:lstStyle/>
          <a:p>
            <a:fld id="{F46D12F5-EFCF-42D3-9B29-75D4402B7C6B}" type="slidenum">
              <a:rPr lang="en-US" smtClean="0"/>
              <a:t>20</a:t>
            </a:fld>
            <a:endParaRPr lang="en-US"/>
          </a:p>
        </p:txBody>
      </p:sp>
    </p:spTree>
    <p:extLst>
      <p:ext uri="{BB962C8B-B14F-4D97-AF65-F5344CB8AC3E}">
        <p14:creationId xmlns:p14="http://schemas.microsoft.com/office/powerpoint/2010/main" val="2150195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4967" fill="hold"/>
                                        <p:tgtEl>
                                          <p:spTgt spid="2"/>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C53AFA5A-53F9-6E7F-9AF7-1EC865FE758D}"/>
              </a:ext>
            </a:extLst>
          </p:cNvPr>
          <p:cNvSpPr txBox="1">
            <a:spLocks noChangeArrowheads="1"/>
          </p:cNvSpPr>
          <p:nvPr/>
        </p:nvSpPr>
        <p:spPr>
          <a:xfrm>
            <a:off x="349295" y="378858"/>
            <a:ext cx="8464250" cy="1290158"/>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eaLnBrk="1" hangingPunct="1">
              <a:lnSpc>
                <a:spcPct val="90000"/>
              </a:lnSpc>
              <a:spcAft>
                <a:spcPts val="450"/>
              </a:spcAft>
              <a:defRPr/>
            </a:pPr>
            <a:r>
              <a:rPr lang="en-US" b="1" dirty="0">
                <a:solidFill>
                  <a:schemeClr val="tx1"/>
                </a:solidFill>
                <a:latin typeface="Arial" panose="020B0604020202020204" pitchFamily="34" charset="0"/>
                <a:cs typeface="Arial" panose="020B0604020202020204" pitchFamily="34" charset="0"/>
              </a:rPr>
              <a:t>Your response to a victim should always communicate…</a:t>
            </a:r>
            <a:endParaRPr lang="en-US" kern="1200"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A8D44D1-018A-3FB2-4483-66DD99E5C973}"/>
              </a:ext>
            </a:extLst>
          </p:cNvPr>
          <p:cNvSpPr txBox="1"/>
          <p:nvPr/>
        </p:nvSpPr>
        <p:spPr>
          <a:xfrm>
            <a:off x="4394447" y="2077699"/>
            <a:ext cx="4403324" cy="3268587"/>
          </a:xfrm>
          <a:prstGeom prst="rect">
            <a:avLst/>
          </a:prstGeom>
          <a:noFill/>
        </p:spPr>
        <p:txBody>
          <a:bodyPr wrap="square">
            <a:spAutoFit/>
          </a:bodyPr>
          <a:lstStyle/>
          <a:p>
            <a:pPr marL="285750" indent="-2286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I believe you.</a:t>
            </a:r>
          </a:p>
          <a:p>
            <a:pPr marL="57150">
              <a:lnSpc>
                <a:spcPct val="90000"/>
              </a:lnSpc>
              <a:spcAft>
                <a:spcPts val="600"/>
              </a:spcAft>
            </a:pPr>
            <a:endParaRPr lang="en-US" sz="2800" dirty="0">
              <a:latin typeface="Arial" panose="020B0604020202020204" pitchFamily="34" charset="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It’s not your fault.</a:t>
            </a:r>
          </a:p>
          <a:p>
            <a:pPr marL="57150">
              <a:lnSpc>
                <a:spcPct val="90000"/>
              </a:lnSpc>
              <a:spcAft>
                <a:spcPts val="600"/>
              </a:spcAft>
            </a:pPr>
            <a:endParaRPr lang="en-US" sz="2800" dirty="0">
              <a:latin typeface="Arial" panose="020B0604020202020204" pitchFamily="34" charset="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You are not alone.</a:t>
            </a:r>
          </a:p>
          <a:p>
            <a:pPr marL="57150">
              <a:lnSpc>
                <a:spcPct val="90000"/>
              </a:lnSpc>
              <a:spcAft>
                <a:spcPts val="600"/>
              </a:spcAft>
            </a:pPr>
            <a:endParaRPr lang="en-US" sz="2800" dirty="0">
              <a:latin typeface="Arial" panose="020B0604020202020204" pitchFamily="34" charset="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I want to help you. </a:t>
            </a:r>
          </a:p>
        </p:txBody>
      </p:sp>
      <p:grpSp>
        <p:nvGrpSpPr>
          <p:cNvPr id="4" name="Group 3">
            <a:extLst>
              <a:ext uri="{FF2B5EF4-FFF2-40B4-BE49-F238E27FC236}">
                <a16:creationId xmlns:a16="http://schemas.microsoft.com/office/drawing/2014/main" id="{FD16164A-2446-F96A-84E9-B0823AE94E60}"/>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11" name="Group 10">
              <a:extLst>
                <a:ext uri="{FF2B5EF4-FFF2-40B4-BE49-F238E27FC236}">
                  <a16:creationId xmlns:a16="http://schemas.microsoft.com/office/drawing/2014/main" id="{4F8210D2-AFEA-C912-00A3-451676492B61}"/>
                </a:ext>
              </a:extLst>
            </p:cNvPr>
            <p:cNvGrpSpPr/>
            <p:nvPr/>
          </p:nvGrpSpPr>
          <p:grpSpPr>
            <a:xfrm>
              <a:off x="-1" y="-16236"/>
              <a:ext cx="9144001" cy="329841"/>
              <a:chOff x="-1" y="-16236"/>
              <a:chExt cx="9144001" cy="413930"/>
            </a:xfrm>
            <a:grpFill/>
          </p:grpSpPr>
          <p:sp>
            <p:nvSpPr>
              <p:cNvPr id="16" name="Rectangle 15">
                <a:extLst>
                  <a:ext uri="{FF2B5EF4-FFF2-40B4-BE49-F238E27FC236}">
                    <a16:creationId xmlns:a16="http://schemas.microsoft.com/office/drawing/2014/main" id="{5F2F5B46-C258-481F-C862-CDFBA3E7E7F9}"/>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1777C0C8-5FCD-57F5-A1CA-5580740775F4}"/>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13" name="Group 12">
              <a:extLst>
                <a:ext uri="{FF2B5EF4-FFF2-40B4-BE49-F238E27FC236}">
                  <a16:creationId xmlns:a16="http://schemas.microsoft.com/office/drawing/2014/main" id="{68D2CDEF-A186-8183-1C24-F8F580A910F0}"/>
                </a:ext>
              </a:extLst>
            </p:cNvPr>
            <p:cNvGrpSpPr/>
            <p:nvPr/>
          </p:nvGrpSpPr>
          <p:grpSpPr>
            <a:xfrm flipV="1">
              <a:off x="-2" y="6595314"/>
              <a:ext cx="9144001" cy="288252"/>
              <a:chOff x="-1" y="-16236"/>
              <a:chExt cx="9144001" cy="413930"/>
            </a:xfrm>
            <a:grpFill/>
          </p:grpSpPr>
          <p:sp>
            <p:nvSpPr>
              <p:cNvPr id="14" name="Rectangle 13">
                <a:extLst>
                  <a:ext uri="{FF2B5EF4-FFF2-40B4-BE49-F238E27FC236}">
                    <a16:creationId xmlns:a16="http://schemas.microsoft.com/office/drawing/2014/main" id="{6F7C770B-3085-74E3-8A16-84EA6A622215}"/>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66CC0573-BCF9-F28B-7DCD-5B9DA2B79F80}"/>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3" name="Slide Number Placeholder 2">
            <a:extLst>
              <a:ext uri="{FF2B5EF4-FFF2-40B4-BE49-F238E27FC236}">
                <a16:creationId xmlns:a16="http://schemas.microsoft.com/office/drawing/2014/main" id="{782445AC-DCCF-757D-FEF1-F30DDEDDAF1C}"/>
              </a:ext>
            </a:extLst>
          </p:cNvPr>
          <p:cNvSpPr>
            <a:spLocks noGrp="1"/>
          </p:cNvSpPr>
          <p:nvPr>
            <p:ph type="sldNum" sz="quarter" idx="12"/>
          </p:nvPr>
        </p:nvSpPr>
        <p:spPr/>
        <p:txBody>
          <a:bodyPr/>
          <a:lstStyle/>
          <a:p>
            <a:fld id="{F46D12F5-EFCF-42D3-9B29-75D4402B7C6B}" type="slidenum">
              <a:rPr lang="en-US" smtClean="0"/>
              <a:t>21</a:t>
            </a:fld>
            <a:endParaRPr lang="en-US"/>
          </a:p>
        </p:txBody>
      </p:sp>
      <p:pic>
        <p:nvPicPr>
          <p:cNvPr id="8" name="Content Placeholder 7" descr="A person and person sitting at a table with coffee cups">
            <a:extLst>
              <a:ext uri="{FF2B5EF4-FFF2-40B4-BE49-F238E27FC236}">
                <a16:creationId xmlns:a16="http://schemas.microsoft.com/office/drawing/2014/main" id="{044F0B7E-F881-D0B7-EAD8-746BD16768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011" y="2408804"/>
            <a:ext cx="3635244" cy="2423496"/>
          </a:xfrm>
          <a:prstGeom prst="rect">
            <a:avLst/>
          </a:prstGeom>
          <a:solidFill>
            <a:srgbClr val="FFFFFF">
              <a:shade val="85000"/>
            </a:srgbClr>
          </a:solidFill>
          <a:ln w="28575"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6787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CCB3DEA-6C99-4D70-A817-59A4A190927D}"/>
              </a:ext>
            </a:extLst>
          </p:cNvPr>
          <p:cNvSpPr>
            <a:spLocks noGrp="1"/>
          </p:cNvSpPr>
          <p:nvPr>
            <p:ph sz="half" idx="1"/>
          </p:nvPr>
        </p:nvSpPr>
        <p:spPr>
          <a:xfrm>
            <a:off x="371167" y="752190"/>
            <a:ext cx="4200833" cy="2894990"/>
          </a:xfrm>
          <a:ln w="19050">
            <a:solidFill>
              <a:schemeClr val="accent1"/>
            </a:solidFill>
          </a:ln>
        </p:spPr>
        <p:txBody>
          <a:bodyPr>
            <a:normAutofit/>
          </a:bodyPr>
          <a:lstStyle/>
          <a:p>
            <a:pPr marL="0" indent="0" algn="ctr">
              <a:lnSpc>
                <a:spcPct val="100000"/>
              </a:lnSpc>
              <a:spcBef>
                <a:spcPts val="0"/>
              </a:spcBef>
              <a:spcAft>
                <a:spcPts val="600"/>
              </a:spcAft>
              <a:buNone/>
            </a:pPr>
            <a:r>
              <a:rPr lang="en-US" sz="2000" dirty="0">
                <a:latin typeface="Arial" panose="020B0604020202020204" pitchFamily="34" charset="0"/>
                <a:cs typeface="Arial" panose="020B0604020202020204" pitchFamily="34" charset="0"/>
              </a:rPr>
              <a:t>According to National Statistics report  the rate of violent victimization against persons with disabilities was at least 3.5 times the rate against those without disabilities (per 1000 people surveyed from ages 12 and older).</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DF8AAAA3-9327-4A16-8B6C-8BFDDC9FD992}"/>
              </a:ext>
            </a:extLst>
          </p:cNvPr>
          <p:cNvSpPr>
            <a:spLocks noGrp="1"/>
          </p:cNvSpPr>
          <p:nvPr>
            <p:ph sz="half" idx="2"/>
          </p:nvPr>
        </p:nvSpPr>
        <p:spPr>
          <a:xfrm>
            <a:off x="4651899" y="752190"/>
            <a:ext cx="4120934" cy="2894990"/>
          </a:xfrm>
          <a:ln w="19050">
            <a:solidFill>
              <a:schemeClr val="accent1"/>
            </a:solidFill>
          </a:ln>
        </p:spPr>
        <p:txBody>
          <a:bodyPr>
            <a:normAutofit/>
          </a:bodyPr>
          <a:lstStyle/>
          <a:p>
            <a:pPr marL="0" indent="0" algn="ctr">
              <a:lnSpc>
                <a:spcPct val="100000"/>
              </a:lnSpc>
              <a:spcBef>
                <a:spcPts val="0"/>
              </a:spcBef>
              <a:spcAft>
                <a:spcPts val="600"/>
              </a:spcAft>
              <a:buNone/>
            </a:pPr>
            <a:r>
              <a:rPr lang="en-US" sz="2000" dirty="0">
                <a:latin typeface="Arial" panose="020B0604020202020204" pitchFamily="34" charset="0"/>
                <a:cs typeface="Arial" panose="020B0604020202020204" pitchFamily="34" charset="0"/>
              </a:rPr>
              <a:t>Approximately 33% percent of the victims of violent crimes, knew their perpetrators.</a:t>
            </a:r>
          </a:p>
          <a:p>
            <a:pPr marL="0" indent="0" algn="ctr">
              <a:lnSpc>
                <a:spcPct val="100000"/>
              </a:lnSpc>
              <a:spcBef>
                <a:spcPts val="0"/>
              </a:spcBef>
              <a:spcAft>
                <a:spcPts val="600"/>
              </a:spcAft>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0" indent="0" algn="ctr">
              <a:lnSpc>
                <a:spcPct val="100000"/>
              </a:lnSpc>
              <a:spcBef>
                <a:spcPts val="0"/>
              </a:spcBef>
              <a:spcAft>
                <a:spcPts val="600"/>
              </a:spcAft>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0" indent="0" algn="ctr">
              <a:lnSpc>
                <a:spcPct val="100000"/>
              </a:lnSpc>
              <a:spcBef>
                <a:spcPts val="0"/>
              </a:spcBef>
              <a:spcAft>
                <a:spcPts val="600"/>
              </a:spcAft>
              <a:buNone/>
            </a:pPr>
            <a:r>
              <a:rPr lang="en-US" sz="1500" dirty="0">
                <a:latin typeface="Arial" panose="020B0604020202020204" pitchFamily="34" charset="0"/>
                <a:cs typeface="Arial" panose="020B0604020202020204" pitchFamily="34" charset="0"/>
              </a:rPr>
              <a:t>Source: Bureau of Justice Statistics, National Crime Victimization Survey, 2009-2019. Published November 2021 by NCJ 301367</a:t>
            </a:r>
            <a:endParaRPr lang="en-US" sz="15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Content Placeholder 4">
            <a:extLst>
              <a:ext uri="{FF2B5EF4-FFF2-40B4-BE49-F238E27FC236}">
                <a16:creationId xmlns:a16="http://schemas.microsoft.com/office/drawing/2014/main" id="{EDC6A7FA-C29E-4CFA-A82F-456FECC9362A}"/>
              </a:ext>
            </a:extLst>
          </p:cNvPr>
          <p:cNvSpPr txBox="1">
            <a:spLocks/>
          </p:cNvSpPr>
          <p:nvPr/>
        </p:nvSpPr>
        <p:spPr bwMode="auto">
          <a:xfrm>
            <a:off x="914398" y="3917893"/>
            <a:ext cx="7315200" cy="2295525"/>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5000"/>
              </a:spcBef>
              <a:spcAft>
                <a:spcPct val="25000"/>
              </a:spcAft>
              <a:buClr>
                <a:srgbClr val="6B8ED1"/>
              </a:buClr>
              <a:buSzPct val="110000"/>
              <a:buChar char="•"/>
              <a:defRPr sz="2800">
                <a:solidFill>
                  <a:srgbClr val="000000"/>
                </a:solidFill>
                <a:latin typeface="Arial" charset="0"/>
                <a:ea typeface="+mn-ea"/>
                <a:cs typeface="+mn-cs"/>
              </a:defRPr>
            </a:lvl1pPr>
            <a:lvl2pPr marL="685800" indent="-228600" algn="l" rtl="0" eaLnBrk="0" fontAlgn="base" hangingPunct="0">
              <a:spcBef>
                <a:spcPct val="25000"/>
              </a:spcBef>
              <a:spcAft>
                <a:spcPct val="25000"/>
              </a:spcAft>
              <a:buClr>
                <a:srgbClr val="6B8ED1"/>
              </a:buClr>
              <a:buSzPct val="110000"/>
              <a:buFont typeface="Webdings" panose="05030102010509060703" pitchFamily="18" charset="2"/>
              <a:buChar char="4"/>
              <a:defRPr sz="2400">
                <a:solidFill>
                  <a:srgbClr val="000000"/>
                </a:solidFill>
                <a:latin typeface="Arial" charset="0"/>
              </a:defRPr>
            </a:lvl2pPr>
            <a:lvl3pPr marL="1085850" indent="-171450" algn="l" rtl="0" eaLnBrk="0" fontAlgn="base" hangingPunct="0">
              <a:spcBef>
                <a:spcPct val="25000"/>
              </a:spcBef>
              <a:spcAft>
                <a:spcPct val="25000"/>
              </a:spcAft>
              <a:buClr>
                <a:srgbClr val="6B8ED1"/>
              </a:buClr>
              <a:buSzPct val="75000"/>
              <a:buFont typeface="Wingdings" panose="05000000000000000000" pitchFamily="2" charset="2"/>
              <a:buChar char="n"/>
              <a:defRPr sz="2000">
                <a:solidFill>
                  <a:srgbClr val="000000"/>
                </a:solidFill>
                <a:latin typeface="Arial" charset="0"/>
              </a:defRPr>
            </a:lvl3pPr>
            <a:lvl4pPr marL="1600200" indent="-228600" algn="l" rtl="0" eaLnBrk="0" fontAlgn="base" hangingPunct="0">
              <a:spcBef>
                <a:spcPct val="20000"/>
              </a:spcBef>
              <a:spcAft>
                <a:spcPct val="0"/>
              </a:spcAft>
              <a:buChar char="–"/>
              <a:defRPr sz="18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18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18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18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18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1800">
                <a:solidFill>
                  <a:schemeClr val="tx1"/>
                </a:solidFill>
                <a:latin typeface="Times New Roman" pitchFamily="18" charset="0"/>
              </a:defRPr>
            </a:lvl9pPr>
          </a:lstStyle>
          <a:p>
            <a:pPr marL="0" indent="0" algn="ctr">
              <a:spcBef>
                <a:spcPts val="0"/>
              </a:spcBef>
              <a:spcAft>
                <a:spcPts val="600"/>
              </a:spcAft>
              <a:buNone/>
            </a:pPr>
            <a:endParaRPr lang="en-US" sz="2000" kern="0" dirty="0">
              <a:solidFill>
                <a:schemeClr val="tx1">
                  <a:lumMod val="75000"/>
                  <a:lumOff val="25000"/>
                </a:schemeClr>
              </a:solidFill>
              <a:latin typeface="+mn-lt"/>
              <a:cs typeface="Arial" panose="020B0604020202020204" pitchFamily="34" charset="0"/>
            </a:endParaRPr>
          </a:p>
        </p:txBody>
      </p:sp>
      <p:pic>
        <p:nvPicPr>
          <p:cNvPr id="13" name="Picture 12" descr="A person reading a book to a young child&#10;&#10;Description automatically generated with low confidence">
            <a:extLst>
              <a:ext uri="{FF2B5EF4-FFF2-40B4-BE49-F238E27FC236}">
                <a16:creationId xmlns:a16="http://schemas.microsoft.com/office/drawing/2014/main" id="{2DBE484F-08C1-3BB2-9D0C-550D3662779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18857" y="3969492"/>
            <a:ext cx="3286443" cy="2190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A picture containing person&#10;&#10;Description automatically generated">
            <a:extLst>
              <a:ext uri="{FF2B5EF4-FFF2-40B4-BE49-F238E27FC236}">
                <a16:creationId xmlns:a16="http://schemas.microsoft.com/office/drawing/2014/main" id="{191945D4-7FC0-6075-B4B2-696AB26EB31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755423" y="3943692"/>
            <a:ext cx="3328124" cy="2216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oup 1">
            <a:extLst>
              <a:ext uri="{FF2B5EF4-FFF2-40B4-BE49-F238E27FC236}">
                <a16:creationId xmlns:a16="http://schemas.microsoft.com/office/drawing/2014/main" id="{8DB0E546-74F1-BF24-DB90-8E10B36B1B01}"/>
              </a:ext>
            </a:extLst>
          </p:cNvPr>
          <p:cNvGrpSpPr/>
          <p:nvPr/>
        </p:nvGrpSpPr>
        <p:grpSpPr>
          <a:xfrm>
            <a:off x="-2" y="-16236"/>
            <a:ext cx="9144002" cy="6899802"/>
            <a:chOff x="-2" y="-16236"/>
            <a:chExt cx="9144002" cy="6899802"/>
          </a:xfrm>
        </p:grpSpPr>
        <p:grpSp>
          <p:nvGrpSpPr>
            <p:cNvPr id="3" name="Group 2">
              <a:extLst>
                <a:ext uri="{FF2B5EF4-FFF2-40B4-BE49-F238E27FC236}">
                  <a16:creationId xmlns:a16="http://schemas.microsoft.com/office/drawing/2014/main" id="{3202913B-25A1-424B-D20B-83C3F87A8CA0}"/>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7" name="Rectangle 16">
                <a:extLst>
                  <a:ext uri="{FF2B5EF4-FFF2-40B4-BE49-F238E27FC236}">
                    <a16:creationId xmlns:a16="http://schemas.microsoft.com/office/drawing/2014/main" id="{BC7B9353-68EC-3207-DC8A-1EFAAB9ADF51}"/>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DE7057DB-F539-9438-80B5-2082EF9E17D7}"/>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11" name="Group 10">
              <a:extLst>
                <a:ext uri="{FF2B5EF4-FFF2-40B4-BE49-F238E27FC236}">
                  <a16:creationId xmlns:a16="http://schemas.microsoft.com/office/drawing/2014/main" id="{C14A97BA-1D38-59C1-0CB5-10350B73378A}"/>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2" name="Rectangle 11">
                <a:extLst>
                  <a:ext uri="{FF2B5EF4-FFF2-40B4-BE49-F238E27FC236}">
                    <a16:creationId xmlns:a16="http://schemas.microsoft.com/office/drawing/2014/main" id="{5DC6DA3B-6ACA-38E9-2414-6DFFDFDA65D2}"/>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322E749-4478-94EF-9417-E49B280A4CFD}"/>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4" name="Slide Number Placeholder 3">
            <a:extLst>
              <a:ext uri="{FF2B5EF4-FFF2-40B4-BE49-F238E27FC236}">
                <a16:creationId xmlns:a16="http://schemas.microsoft.com/office/drawing/2014/main" id="{A0B11261-3771-A315-3CBB-05884B840F3F}"/>
              </a:ext>
            </a:extLst>
          </p:cNvPr>
          <p:cNvSpPr>
            <a:spLocks noGrp="1"/>
          </p:cNvSpPr>
          <p:nvPr>
            <p:ph type="sldNum" sz="quarter" idx="12"/>
          </p:nvPr>
        </p:nvSpPr>
        <p:spPr/>
        <p:txBody>
          <a:bodyPr/>
          <a:lstStyle/>
          <a:p>
            <a:fld id="{F46D12F5-EFCF-42D3-9B29-75D4402B7C6B}" type="slidenum">
              <a:rPr lang="en-US" smtClean="0"/>
              <a:t>22</a:t>
            </a:fld>
            <a:endParaRPr lang="en-US"/>
          </a:p>
        </p:txBody>
      </p:sp>
    </p:spTree>
    <p:extLst>
      <p:ext uri="{BB962C8B-B14F-4D97-AF65-F5344CB8AC3E}">
        <p14:creationId xmlns:p14="http://schemas.microsoft.com/office/powerpoint/2010/main" val="1305035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51AA6-746F-70B4-CE1E-83D2BD3EBB73}"/>
              </a:ext>
            </a:extLst>
          </p:cNvPr>
          <p:cNvSpPr>
            <a:spLocks noGrp="1"/>
          </p:cNvSpPr>
          <p:nvPr>
            <p:ph type="title"/>
          </p:nvPr>
        </p:nvSpPr>
        <p:spPr>
          <a:xfrm>
            <a:off x="479795" y="365126"/>
            <a:ext cx="7886700" cy="1325563"/>
          </a:xfrm>
        </p:spPr>
        <p:txBody>
          <a:bodyPr/>
          <a:lstStyle/>
          <a:p>
            <a:r>
              <a:rPr lang="en-US" dirty="0">
                <a:solidFill>
                  <a:schemeClr val="tx1">
                    <a:lumMod val="75000"/>
                    <a:lumOff val="25000"/>
                  </a:schemeClr>
                </a:solidFill>
                <a:latin typeface="Montserrat" panose="00000500000000000000" pitchFamily="2" charset="0"/>
              </a:rPr>
              <a:t>TITLE</a:t>
            </a:r>
          </a:p>
        </p:txBody>
      </p:sp>
      <p:grpSp>
        <p:nvGrpSpPr>
          <p:cNvPr id="5" name="Group 4">
            <a:extLst>
              <a:ext uri="{FF2B5EF4-FFF2-40B4-BE49-F238E27FC236}">
                <a16:creationId xmlns:a16="http://schemas.microsoft.com/office/drawing/2014/main" id="{DA2044EA-9C0E-415F-3E88-1DEE66562901}"/>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6" name="Group 5">
              <a:extLst>
                <a:ext uri="{FF2B5EF4-FFF2-40B4-BE49-F238E27FC236}">
                  <a16:creationId xmlns:a16="http://schemas.microsoft.com/office/drawing/2014/main" id="{27B0037E-CA9E-8B51-32F7-2A9BCC042DC7}"/>
                </a:ext>
              </a:extLst>
            </p:cNvPr>
            <p:cNvGrpSpPr/>
            <p:nvPr/>
          </p:nvGrpSpPr>
          <p:grpSpPr>
            <a:xfrm>
              <a:off x="-1" y="-16236"/>
              <a:ext cx="9144001" cy="329841"/>
              <a:chOff x="-1" y="-16236"/>
              <a:chExt cx="9144001" cy="413930"/>
            </a:xfrm>
            <a:grpFill/>
          </p:grpSpPr>
          <p:sp>
            <p:nvSpPr>
              <p:cNvPr id="10" name="Rectangle 9">
                <a:extLst>
                  <a:ext uri="{FF2B5EF4-FFF2-40B4-BE49-F238E27FC236}">
                    <a16:creationId xmlns:a16="http://schemas.microsoft.com/office/drawing/2014/main" id="{1DCE3B25-68A7-087E-2B08-51A4AAD8A5A7}"/>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4B972CE2-52D7-8FD6-1F12-CE70017BDD7D}"/>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7" name="Group 6">
              <a:extLst>
                <a:ext uri="{FF2B5EF4-FFF2-40B4-BE49-F238E27FC236}">
                  <a16:creationId xmlns:a16="http://schemas.microsoft.com/office/drawing/2014/main" id="{33D96095-4353-DF4A-A1DF-B95D8429DB59}"/>
                </a:ext>
              </a:extLst>
            </p:cNvPr>
            <p:cNvGrpSpPr/>
            <p:nvPr/>
          </p:nvGrpSpPr>
          <p:grpSpPr>
            <a:xfrm flipV="1">
              <a:off x="-2" y="6595314"/>
              <a:ext cx="9144001" cy="288252"/>
              <a:chOff x="-1" y="-16236"/>
              <a:chExt cx="9144001" cy="413930"/>
            </a:xfrm>
            <a:grpFill/>
          </p:grpSpPr>
          <p:sp>
            <p:nvSpPr>
              <p:cNvPr id="8" name="Rectangle 7">
                <a:extLst>
                  <a:ext uri="{FF2B5EF4-FFF2-40B4-BE49-F238E27FC236}">
                    <a16:creationId xmlns:a16="http://schemas.microsoft.com/office/drawing/2014/main" id="{528C50E7-DEBC-E3BE-E576-3998AA8EBC9C}"/>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D554ACA0-271D-D0D1-976B-84A86AE179A7}"/>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pic>
        <p:nvPicPr>
          <p:cNvPr id="4" name="Picture 3" descr="A picture containing person, child, child, young">
            <a:extLst>
              <a:ext uri="{FF2B5EF4-FFF2-40B4-BE49-F238E27FC236}">
                <a16:creationId xmlns:a16="http://schemas.microsoft.com/office/drawing/2014/main" id="{F2303BDB-A68E-131A-BC6C-EA8309C49CD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667" b="23227"/>
          <a:stretch/>
        </p:blipFill>
        <p:spPr>
          <a:xfrm>
            <a:off x="1" y="308600"/>
            <a:ext cx="9144000" cy="253225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5" name="TextBox 14">
            <a:extLst>
              <a:ext uri="{FF2B5EF4-FFF2-40B4-BE49-F238E27FC236}">
                <a16:creationId xmlns:a16="http://schemas.microsoft.com/office/drawing/2014/main" id="{47E703B0-3A80-BEED-1645-C74AA2E7E5F6}"/>
              </a:ext>
            </a:extLst>
          </p:cNvPr>
          <p:cNvSpPr txBox="1"/>
          <p:nvPr/>
        </p:nvSpPr>
        <p:spPr>
          <a:xfrm>
            <a:off x="479795" y="2886454"/>
            <a:ext cx="8353487" cy="3139321"/>
          </a:xfrm>
          <a:prstGeom prst="rect">
            <a:avLst/>
          </a:prstGeom>
          <a:noFill/>
        </p:spPr>
        <p:txBody>
          <a:bodyPr wrap="square">
            <a:spAutoFit/>
          </a:bodyPr>
          <a:lstStyle/>
          <a:p>
            <a:pPr algn="ctr">
              <a:lnSpc>
                <a:spcPct val="90000"/>
              </a:lnSpc>
              <a:spcBef>
                <a:spcPct val="0"/>
              </a:spcBef>
              <a:spcAft>
                <a:spcPts val="600"/>
              </a:spcAft>
            </a:pPr>
            <a:r>
              <a:rPr lang="en-US" sz="4400" b="0" i="0" dirty="0">
                <a:effectLst/>
                <a:latin typeface="Arial" panose="020B0604020202020204" pitchFamily="34" charset="0"/>
                <a:cs typeface="Arial" panose="020B0604020202020204" pitchFamily="34" charset="0"/>
              </a:rPr>
              <a:t>Children with disabilities, such as physical, developmental, intellectual, emotional, or sensory, are at an increased risk of being bullied. </a:t>
            </a:r>
          </a:p>
        </p:txBody>
      </p:sp>
      <p:sp>
        <p:nvSpPr>
          <p:cNvPr id="17" name="TextBox 16">
            <a:extLst>
              <a:ext uri="{FF2B5EF4-FFF2-40B4-BE49-F238E27FC236}">
                <a16:creationId xmlns:a16="http://schemas.microsoft.com/office/drawing/2014/main" id="{D6112D78-2B28-5200-1835-0069B1E2A196}"/>
              </a:ext>
            </a:extLst>
          </p:cNvPr>
          <p:cNvSpPr txBox="1"/>
          <p:nvPr/>
        </p:nvSpPr>
        <p:spPr>
          <a:xfrm>
            <a:off x="170895" y="6067119"/>
            <a:ext cx="45853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Source: www.stopbullying.org</a:t>
            </a:r>
          </a:p>
        </p:txBody>
      </p:sp>
      <p:sp>
        <p:nvSpPr>
          <p:cNvPr id="3" name="Slide Number Placeholder 2">
            <a:extLst>
              <a:ext uri="{FF2B5EF4-FFF2-40B4-BE49-F238E27FC236}">
                <a16:creationId xmlns:a16="http://schemas.microsoft.com/office/drawing/2014/main" id="{1E2328C8-C908-82F7-2154-0754F8532B1E}"/>
              </a:ext>
            </a:extLst>
          </p:cNvPr>
          <p:cNvSpPr>
            <a:spLocks noGrp="1"/>
          </p:cNvSpPr>
          <p:nvPr>
            <p:ph type="sldNum" sz="quarter" idx="12"/>
          </p:nvPr>
        </p:nvSpPr>
        <p:spPr/>
        <p:txBody>
          <a:bodyPr/>
          <a:lstStyle/>
          <a:p>
            <a:fld id="{F46D12F5-EFCF-42D3-9B29-75D4402B7C6B}" type="slidenum">
              <a:rPr lang="en-US" smtClean="0"/>
              <a:t>23</a:t>
            </a:fld>
            <a:endParaRPr lang="en-US"/>
          </a:p>
        </p:txBody>
      </p:sp>
    </p:spTree>
    <p:extLst>
      <p:ext uri="{BB962C8B-B14F-4D97-AF65-F5344CB8AC3E}">
        <p14:creationId xmlns:p14="http://schemas.microsoft.com/office/powerpoint/2010/main" val="4157521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3275-E7AD-7233-55E2-A9D60EFC0A12}"/>
              </a:ext>
            </a:extLst>
          </p:cNvPr>
          <p:cNvSpPr>
            <a:spLocks noGrp="1"/>
          </p:cNvSpPr>
          <p:nvPr>
            <p:ph type="title"/>
          </p:nvPr>
        </p:nvSpPr>
        <p:spPr>
          <a:xfrm>
            <a:off x="478466" y="365126"/>
            <a:ext cx="8036884" cy="1325563"/>
          </a:xfrm>
        </p:spPr>
        <p:txBody>
          <a:bodyPr/>
          <a:lstStyle/>
          <a:p>
            <a:pPr algn="ctr"/>
            <a:r>
              <a:rPr lang="en-US" b="1" dirty="0">
                <a:latin typeface="Arial" panose="020B0604020202020204" pitchFamily="34" charset="0"/>
                <a:cs typeface="Arial" panose="020B0604020202020204" pitchFamily="34" charset="0"/>
              </a:rPr>
              <a:t>Cyberbullying</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A2A4F50D-1A95-1DA3-CC02-DD458CDD4A6F}"/>
              </a:ext>
            </a:extLst>
          </p:cNvPr>
          <p:cNvGraphicFramePr>
            <a:graphicFrameLocks noGrp="1"/>
          </p:cNvGraphicFramePr>
          <p:nvPr>
            <p:ph idx="1"/>
            <p:extLst>
              <p:ext uri="{D42A27DB-BD31-4B8C-83A1-F6EECF244321}">
                <p14:modId xmlns:p14="http://schemas.microsoft.com/office/powerpoint/2010/main" val="3462209645"/>
              </p:ext>
            </p:extLst>
          </p:nvPr>
        </p:nvGraphicFramePr>
        <p:xfrm>
          <a:off x="478465" y="1461872"/>
          <a:ext cx="8051983" cy="4673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5">
            <a:extLst>
              <a:ext uri="{FF2B5EF4-FFF2-40B4-BE49-F238E27FC236}">
                <a16:creationId xmlns:a16="http://schemas.microsoft.com/office/drawing/2014/main" id="{4F4BA939-A550-C42A-0E44-439CE91D94D9}"/>
              </a:ext>
            </a:extLst>
          </p:cNvPr>
          <p:cNvSpPr txBox="1">
            <a:spLocks/>
          </p:cNvSpPr>
          <p:nvPr/>
        </p:nvSpPr>
        <p:spPr>
          <a:xfrm>
            <a:off x="474741" y="1420192"/>
            <a:ext cx="8190793" cy="791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tx1">
                  <a:lumMod val="75000"/>
                  <a:lumOff val="25000"/>
                </a:schemeClr>
              </a:solidFill>
            </a:endParaRPr>
          </a:p>
        </p:txBody>
      </p:sp>
      <p:grpSp>
        <p:nvGrpSpPr>
          <p:cNvPr id="3" name="Group 2">
            <a:extLst>
              <a:ext uri="{FF2B5EF4-FFF2-40B4-BE49-F238E27FC236}">
                <a16:creationId xmlns:a16="http://schemas.microsoft.com/office/drawing/2014/main" id="{CBE6BF86-673B-DC7C-1E48-92BFA17EC8BD}"/>
              </a:ext>
            </a:extLst>
          </p:cNvPr>
          <p:cNvGrpSpPr/>
          <p:nvPr/>
        </p:nvGrpSpPr>
        <p:grpSpPr>
          <a:xfrm>
            <a:off x="-2" y="-16236"/>
            <a:ext cx="9144002" cy="6899802"/>
            <a:chOff x="-2" y="-16236"/>
            <a:chExt cx="9144002" cy="6899802"/>
          </a:xfrm>
        </p:grpSpPr>
        <p:grpSp>
          <p:nvGrpSpPr>
            <p:cNvPr id="7" name="Group 6">
              <a:extLst>
                <a:ext uri="{FF2B5EF4-FFF2-40B4-BE49-F238E27FC236}">
                  <a16:creationId xmlns:a16="http://schemas.microsoft.com/office/drawing/2014/main" id="{2E6043E3-E59C-D76F-7D2B-D7F190F3CA50}"/>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1" name="Rectangle 10">
                <a:extLst>
                  <a:ext uri="{FF2B5EF4-FFF2-40B4-BE49-F238E27FC236}">
                    <a16:creationId xmlns:a16="http://schemas.microsoft.com/office/drawing/2014/main" id="{835C3AB5-FE04-AB16-BE68-10B2336A3DED}"/>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C27D715A-F875-6773-7C00-C441DEDA9383}"/>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8" name="Group 7">
              <a:extLst>
                <a:ext uri="{FF2B5EF4-FFF2-40B4-BE49-F238E27FC236}">
                  <a16:creationId xmlns:a16="http://schemas.microsoft.com/office/drawing/2014/main" id="{5D041D8F-061A-ECE2-3F3E-803F15649098}"/>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9" name="Rectangle 8">
                <a:extLst>
                  <a:ext uri="{FF2B5EF4-FFF2-40B4-BE49-F238E27FC236}">
                    <a16:creationId xmlns:a16="http://schemas.microsoft.com/office/drawing/2014/main" id="{A9E7E276-9381-D15C-16CA-509F20D5105E}"/>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0580657D-4057-9C34-75C7-144FDDFFCE00}"/>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6" name="Slide Number Placeholder 5">
            <a:extLst>
              <a:ext uri="{FF2B5EF4-FFF2-40B4-BE49-F238E27FC236}">
                <a16:creationId xmlns:a16="http://schemas.microsoft.com/office/drawing/2014/main" id="{BBC4F10F-3DE7-27BE-57C2-A3C11EB31749}"/>
              </a:ext>
            </a:extLst>
          </p:cNvPr>
          <p:cNvSpPr>
            <a:spLocks noGrp="1"/>
          </p:cNvSpPr>
          <p:nvPr>
            <p:ph type="sldNum" sz="quarter" idx="12"/>
          </p:nvPr>
        </p:nvSpPr>
        <p:spPr/>
        <p:txBody>
          <a:bodyPr/>
          <a:lstStyle/>
          <a:p>
            <a:fld id="{F46D12F5-EFCF-42D3-9B29-75D4402B7C6B}" type="slidenum">
              <a:rPr lang="en-US" smtClean="0"/>
              <a:t>24</a:t>
            </a:fld>
            <a:endParaRPr lang="en-US"/>
          </a:p>
        </p:txBody>
      </p:sp>
    </p:spTree>
    <p:extLst>
      <p:ext uri="{BB962C8B-B14F-4D97-AF65-F5344CB8AC3E}">
        <p14:creationId xmlns:p14="http://schemas.microsoft.com/office/powerpoint/2010/main" val="2071635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a:extLst>
              <a:ext uri="{FF2B5EF4-FFF2-40B4-BE49-F238E27FC236}">
                <a16:creationId xmlns:a16="http://schemas.microsoft.com/office/drawing/2014/main" id="{C53AFA5A-53F9-6E7F-9AF7-1EC865FE758D}"/>
              </a:ext>
            </a:extLst>
          </p:cNvPr>
          <p:cNvSpPr txBox="1">
            <a:spLocks noChangeArrowheads="1"/>
          </p:cNvSpPr>
          <p:nvPr/>
        </p:nvSpPr>
        <p:spPr>
          <a:xfrm>
            <a:off x="478465" y="365125"/>
            <a:ext cx="7337771" cy="1325563"/>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eaLnBrk="1" hangingPunct="1">
              <a:lnSpc>
                <a:spcPct val="90000"/>
              </a:lnSpc>
              <a:spcAft>
                <a:spcPts val="450"/>
              </a:spcAft>
              <a:defRPr/>
            </a:pPr>
            <a:r>
              <a:rPr lang="en-US" sz="4400" b="1" dirty="0">
                <a:solidFill>
                  <a:schemeClr val="tx1"/>
                </a:solidFill>
                <a:latin typeface="Arial" panose="020B0604020202020204" pitchFamily="34" charset="0"/>
                <a:cs typeface="Arial" panose="020B0604020202020204" pitchFamily="34" charset="0"/>
              </a:rPr>
              <a:t>Prevention Methods</a:t>
            </a:r>
            <a:endParaRPr lang="en-US" kern="1200" dirty="0">
              <a:solidFill>
                <a:schemeClr val="tx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5A60CAF-6A6F-26A0-D0D2-A31580D63A9F}"/>
              </a:ext>
            </a:extLst>
          </p:cNvPr>
          <p:cNvSpPr>
            <a:spLocks noGrp="1"/>
          </p:cNvSpPr>
          <p:nvPr>
            <p:ph sz="half" idx="1"/>
          </p:nvPr>
        </p:nvSpPr>
        <p:spPr>
          <a:xfrm>
            <a:off x="628650" y="1825625"/>
            <a:ext cx="3632632" cy="4351338"/>
          </a:xfrm>
        </p:spPr>
        <p:txBody>
          <a:bodyPr vert="horz" lIns="91440" tIns="45720" rIns="91440" bIns="45720" rtlCol="0">
            <a:noAutofit/>
          </a:bodyPr>
          <a:lstStyle/>
          <a:p>
            <a:pPr marL="0" indent="0" defTabSz="457200">
              <a:lnSpc>
                <a:spcPct val="100000"/>
              </a:lnSpc>
              <a:spcBef>
                <a:spcPts val="600"/>
              </a:spcBef>
              <a:spcAft>
                <a:spcPts val="1200"/>
              </a:spcAft>
              <a:buClr>
                <a:srgbClr val="51C3F9">
                  <a:lumMod val="75000"/>
                </a:srgbClr>
              </a:buClr>
              <a:buSzPct val="110000"/>
              <a:buNone/>
              <a:defRPr/>
            </a:pPr>
            <a:r>
              <a:rPr lang="en-US" sz="2400" dirty="0">
                <a:latin typeface="Arial" panose="020B0604020202020204" pitchFamily="34" charset="0"/>
                <a:cs typeface="Arial" panose="020B0604020202020204" pitchFamily="34" charset="0"/>
              </a:rPr>
              <a:t>Research shows the single most effective way to prevent abuse, neglect, exploitation, and sexual misconduct is by providing education and self-protection training directly to individuals with disabilities. </a:t>
            </a:r>
          </a:p>
          <a:p>
            <a:pPr marL="0" indent="0" defTabSz="457200">
              <a:lnSpc>
                <a:spcPct val="100000"/>
              </a:lnSpc>
              <a:spcBef>
                <a:spcPts val="600"/>
              </a:spcBef>
              <a:spcAft>
                <a:spcPts val="1200"/>
              </a:spcAft>
              <a:buClr>
                <a:srgbClr val="51C3F9">
                  <a:lumMod val="75000"/>
                </a:srgbClr>
              </a:buClr>
              <a:buSzPct val="110000"/>
              <a:buNone/>
              <a:defRPr/>
            </a:pPr>
            <a:endParaRPr lang="en-US" sz="24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600"/>
              </a:spcBef>
              <a:spcAft>
                <a:spcPts val="1200"/>
              </a:spcAft>
              <a:buClr>
                <a:srgbClr val="51C3F9">
                  <a:lumMod val="75000"/>
                </a:srgbClr>
              </a:buClr>
              <a:buSzPct val="110000"/>
              <a:buFontTx/>
              <a:buNone/>
              <a:tabLst/>
              <a:defRPr/>
            </a:pP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Content Placeholder 15">
            <a:extLst>
              <a:ext uri="{FF2B5EF4-FFF2-40B4-BE49-F238E27FC236}">
                <a16:creationId xmlns:a16="http://schemas.microsoft.com/office/drawing/2014/main" id="{D16DA7C5-9D87-0E6C-C799-BCD2342212EF}"/>
              </a:ext>
            </a:extLst>
          </p:cNvPr>
          <p:cNvSpPr>
            <a:spLocks noGrp="1"/>
          </p:cNvSpPr>
          <p:nvPr>
            <p:ph sz="half" idx="2"/>
          </p:nvPr>
        </p:nvSpPr>
        <p:spPr/>
        <p:txBody>
          <a:bodyPr/>
          <a:lstStyle/>
          <a:p>
            <a:endParaRPr lang="en-AS"/>
          </a:p>
        </p:txBody>
      </p:sp>
      <p:grpSp>
        <p:nvGrpSpPr>
          <p:cNvPr id="3" name="Group 2">
            <a:extLst>
              <a:ext uri="{FF2B5EF4-FFF2-40B4-BE49-F238E27FC236}">
                <a16:creationId xmlns:a16="http://schemas.microsoft.com/office/drawing/2014/main" id="{EBFBBD3C-CEEB-C152-C9C7-C899E00A28DB}"/>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5" name="Group 4">
              <a:extLst>
                <a:ext uri="{FF2B5EF4-FFF2-40B4-BE49-F238E27FC236}">
                  <a16:creationId xmlns:a16="http://schemas.microsoft.com/office/drawing/2014/main" id="{ADD9E4B0-BAEC-BF1B-ACEF-4F9554C90426}"/>
                </a:ext>
              </a:extLst>
            </p:cNvPr>
            <p:cNvGrpSpPr/>
            <p:nvPr/>
          </p:nvGrpSpPr>
          <p:grpSpPr>
            <a:xfrm>
              <a:off x="-1" y="-16236"/>
              <a:ext cx="9144001" cy="329841"/>
              <a:chOff x="-1" y="-16236"/>
              <a:chExt cx="9144001" cy="413930"/>
            </a:xfrm>
            <a:grpFill/>
          </p:grpSpPr>
          <p:sp>
            <p:nvSpPr>
              <p:cNvPr id="9" name="Rectangle 8">
                <a:extLst>
                  <a:ext uri="{FF2B5EF4-FFF2-40B4-BE49-F238E27FC236}">
                    <a16:creationId xmlns:a16="http://schemas.microsoft.com/office/drawing/2014/main" id="{2BCE31AB-A878-F92B-03EE-F7F3B15BECF2}"/>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44CF026B-C52F-427F-B823-692BC9B0C02A}"/>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6" name="Group 5">
              <a:extLst>
                <a:ext uri="{FF2B5EF4-FFF2-40B4-BE49-F238E27FC236}">
                  <a16:creationId xmlns:a16="http://schemas.microsoft.com/office/drawing/2014/main" id="{D2007F58-106E-17A2-CD78-BAC2A91E718C}"/>
                </a:ext>
              </a:extLst>
            </p:cNvPr>
            <p:cNvGrpSpPr/>
            <p:nvPr/>
          </p:nvGrpSpPr>
          <p:grpSpPr>
            <a:xfrm flipV="1">
              <a:off x="-2" y="6595314"/>
              <a:ext cx="9144001" cy="288252"/>
              <a:chOff x="-1" y="-16236"/>
              <a:chExt cx="9144001" cy="413930"/>
            </a:xfrm>
            <a:grpFill/>
          </p:grpSpPr>
          <p:sp>
            <p:nvSpPr>
              <p:cNvPr id="7" name="Rectangle 6">
                <a:extLst>
                  <a:ext uri="{FF2B5EF4-FFF2-40B4-BE49-F238E27FC236}">
                    <a16:creationId xmlns:a16="http://schemas.microsoft.com/office/drawing/2014/main" id="{3D17291F-8E57-0656-3E16-591E141C4912}"/>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40A4A082-2109-3839-A870-C578E13CCD14}"/>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pic>
        <p:nvPicPr>
          <p:cNvPr id="14" name="Picture 7" descr="MPj04394500000[1]">
            <a:extLst>
              <a:ext uri="{FF2B5EF4-FFF2-40B4-BE49-F238E27FC236}">
                <a16:creationId xmlns:a16="http://schemas.microsoft.com/office/drawing/2014/main" id="{0102045B-A3B0-1A7C-5489-345CB50F19A3}"/>
              </a:ext>
            </a:extLst>
          </p:cNvPr>
          <p:cNvPicPr>
            <a:picLocks noChangeAspect="1" noChangeArrowheads="1"/>
          </p:cNvPicPr>
          <p:nvPr/>
        </p:nvPicPr>
        <p:blipFill rotWithShape="1">
          <a:blip r:embed="rId2" cstate="print"/>
          <a:srcRect l="4062" r="-1" b="-1"/>
          <a:stretch/>
        </p:blipFill>
        <p:spPr>
          <a:xfrm>
            <a:off x="4629150" y="1909014"/>
            <a:ext cx="3721408" cy="4184559"/>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2" name="Slide Number Placeholder 1">
            <a:extLst>
              <a:ext uri="{FF2B5EF4-FFF2-40B4-BE49-F238E27FC236}">
                <a16:creationId xmlns:a16="http://schemas.microsoft.com/office/drawing/2014/main" id="{E96534A9-FE42-C036-9D17-BADA429AF642}"/>
              </a:ext>
            </a:extLst>
          </p:cNvPr>
          <p:cNvSpPr>
            <a:spLocks noGrp="1"/>
          </p:cNvSpPr>
          <p:nvPr>
            <p:ph type="sldNum" sz="quarter" idx="12"/>
          </p:nvPr>
        </p:nvSpPr>
        <p:spPr/>
        <p:txBody>
          <a:bodyPr/>
          <a:lstStyle/>
          <a:p>
            <a:fld id="{F46D12F5-EFCF-42D3-9B29-75D4402B7C6B}" type="slidenum">
              <a:rPr lang="en-US" smtClean="0"/>
              <a:t>25</a:t>
            </a:fld>
            <a:endParaRPr lang="en-US"/>
          </a:p>
        </p:txBody>
      </p:sp>
    </p:spTree>
    <p:extLst>
      <p:ext uri="{BB962C8B-B14F-4D97-AF65-F5344CB8AC3E}">
        <p14:creationId xmlns:p14="http://schemas.microsoft.com/office/powerpoint/2010/main" val="1914387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E46F0B9-DB2D-3101-1FC1-DB0B99C55D26}"/>
              </a:ext>
            </a:extLst>
          </p:cNvPr>
          <p:cNvSpPr>
            <a:spLocks noGrp="1"/>
          </p:cNvSpPr>
          <p:nvPr>
            <p:ph type="title"/>
          </p:nvPr>
        </p:nvSpPr>
        <p:spPr>
          <a:xfrm>
            <a:off x="174485" y="407433"/>
            <a:ext cx="8795029" cy="1676573"/>
          </a:xfrm>
        </p:spPr>
        <p:txBody>
          <a:bodyPr>
            <a:noAutofit/>
          </a:bodyPr>
          <a:lstStyle/>
          <a:p>
            <a:pPr algn="ctr"/>
            <a:r>
              <a:rPr lang="en-US" altLang="en-US" sz="4200" b="1" kern="1200" dirty="0">
                <a:solidFill>
                  <a:schemeClr val="tx1"/>
                </a:solidFill>
                <a:latin typeface="Arial" panose="020B0604020202020204" pitchFamily="34" charset="0"/>
                <a:cs typeface="Arial" panose="020B0604020202020204" pitchFamily="34" charset="0"/>
              </a:rPr>
              <a:t>Prevention of Abuse, Neglect, Exploitation, and Sexual Abuse of Individuals with Disabilities</a:t>
            </a:r>
            <a:endParaRPr lang="en-US" sz="4200"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C2E52C02-D8C0-83BD-7A68-A4A4E15D8C91}"/>
              </a:ext>
            </a:extLst>
          </p:cNvPr>
          <p:cNvPicPr>
            <a:picLocks noGrp="1" noChangeAspect="1"/>
          </p:cNvPicPr>
          <p:nvPr>
            <p:ph idx="1"/>
          </p:nvPr>
        </p:nvPicPr>
        <p:blipFill>
          <a:blip r:embed="rId3"/>
          <a:stretch>
            <a:fillRect/>
          </a:stretch>
        </p:blipFill>
        <p:spPr>
          <a:xfrm>
            <a:off x="409435" y="2261209"/>
            <a:ext cx="8178800" cy="4052914"/>
          </a:xfrm>
        </p:spPr>
      </p:pic>
      <p:grpSp>
        <p:nvGrpSpPr>
          <p:cNvPr id="23" name="Group 22">
            <a:extLst>
              <a:ext uri="{FF2B5EF4-FFF2-40B4-BE49-F238E27FC236}">
                <a16:creationId xmlns:a16="http://schemas.microsoft.com/office/drawing/2014/main" id="{0184496B-F2F0-63C5-6A42-6AF1E906A8A3}"/>
              </a:ext>
            </a:extLst>
          </p:cNvPr>
          <p:cNvGrpSpPr/>
          <p:nvPr/>
        </p:nvGrpSpPr>
        <p:grpSpPr>
          <a:xfrm>
            <a:off x="-2" y="-16236"/>
            <a:ext cx="9144002" cy="6899802"/>
            <a:chOff x="-2" y="-16236"/>
            <a:chExt cx="9144002" cy="6899802"/>
          </a:xfrm>
        </p:grpSpPr>
        <p:grpSp>
          <p:nvGrpSpPr>
            <p:cNvPr id="25" name="Group 24">
              <a:extLst>
                <a:ext uri="{FF2B5EF4-FFF2-40B4-BE49-F238E27FC236}">
                  <a16:creationId xmlns:a16="http://schemas.microsoft.com/office/drawing/2014/main" id="{BD42CA63-48D2-B059-A0E2-68F2EAF5629F}"/>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30" name="Rectangle 29">
                <a:extLst>
                  <a:ext uri="{FF2B5EF4-FFF2-40B4-BE49-F238E27FC236}">
                    <a16:creationId xmlns:a16="http://schemas.microsoft.com/office/drawing/2014/main" id="{7D9D423F-51F1-2994-5C9D-584F48DDCD80}"/>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197DBB86-F246-FA58-879C-ABC232B373B2}"/>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26" name="Group 25">
              <a:extLst>
                <a:ext uri="{FF2B5EF4-FFF2-40B4-BE49-F238E27FC236}">
                  <a16:creationId xmlns:a16="http://schemas.microsoft.com/office/drawing/2014/main" id="{2BC1C72D-09FD-8AFC-3B5D-381701BA4336}"/>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28" name="Rectangle 27">
                <a:extLst>
                  <a:ext uri="{FF2B5EF4-FFF2-40B4-BE49-F238E27FC236}">
                    <a16:creationId xmlns:a16="http://schemas.microsoft.com/office/drawing/2014/main" id="{39378631-CE95-61DE-0D5A-9D3C915D9356}"/>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DD60C2AD-8CC5-35E0-2422-7729EEDFB826}"/>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2" name="Slide Number Placeholder 1">
            <a:extLst>
              <a:ext uri="{FF2B5EF4-FFF2-40B4-BE49-F238E27FC236}">
                <a16:creationId xmlns:a16="http://schemas.microsoft.com/office/drawing/2014/main" id="{68BBD2D8-CB3E-701A-C0E8-275F9CC979F9}"/>
              </a:ext>
            </a:extLst>
          </p:cNvPr>
          <p:cNvSpPr>
            <a:spLocks noGrp="1"/>
          </p:cNvSpPr>
          <p:nvPr>
            <p:ph type="sldNum" sz="quarter" idx="12"/>
          </p:nvPr>
        </p:nvSpPr>
        <p:spPr/>
        <p:txBody>
          <a:bodyPr/>
          <a:lstStyle/>
          <a:p>
            <a:fld id="{F46D12F5-EFCF-42D3-9B29-75D4402B7C6B}" type="slidenum">
              <a:rPr lang="en-US" smtClean="0"/>
              <a:t>26</a:t>
            </a:fld>
            <a:endParaRPr lang="en-US"/>
          </a:p>
        </p:txBody>
      </p:sp>
    </p:spTree>
    <p:extLst>
      <p:ext uri="{BB962C8B-B14F-4D97-AF65-F5344CB8AC3E}">
        <p14:creationId xmlns:p14="http://schemas.microsoft.com/office/powerpoint/2010/main" val="3318360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ED6AA1D-A6E3-15E4-E5FD-CBA248667AE9}"/>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20" name="Group 19">
              <a:extLst>
                <a:ext uri="{FF2B5EF4-FFF2-40B4-BE49-F238E27FC236}">
                  <a16:creationId xmlns:a16="http://schemas.microsoft.com/office/drawing/2014/main" id="{DCF25C81-DE10-75A6-E378-10B235A02BC2}"/>
                </a:ext>
              </a:extLst>
            </p:cNvPr>
            <p:cNvGrpSpPr/>
            <p:nvPr/>
          </p:nvGrpSpPr>
          <p:grpSpPr>
            <a:xfrm>
              <a:off x="-1" y="-16236"/>
              <a:ext cx="9144001" cy="329841"/>
              <a:chOff x="-1" y="-16236"/>
              <a:chExt cx="9144001" cy="413930"/>
            </a:xfrm>
            <a:grpFill/>
          </p:grpSpPr>
          <p:sp>
            <p:nvSpPr>
              <p:cNvPr id="24" name="Rectangle 23">
                <a:extLst>
                  <a:ext uri="{FF2B5EF4-FFF2-40B4-BE49-F238E27FC236}">
                    <a16:creationId xmlns:a16="http://schemas.microsoft.com/office/drawing/2014/main" id="{2ABFF76B-3A1A-DAC3-B261-1F1BE541E0F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91E63A3E-B27C-6158-49EE-9544A54A0227}"/>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21" name="Group 20">
              <a:extLst>
                <a:ext uri="{FF2B5EF4-FFF2-40B4-BE49-F238E27FC236}">
                  <a16:creationId xmlns:a16="http://schemas.microsoft.com/office/drawing/2014/main" id="{AB06F87C-B4EB-D0D8-B0CF-A62AC4E4A734}"/>
                </a:ext>
              </a:extLst>
            </p:cNvPr>
            <p:cNvGrpSpPr/>
            <p:nvPr/>
          </p:nvGrpSpPr>
          <p:grpSpPr>
            <a:xfrm flipV="1">
              <a:off x="-2" y="6595314"/>
              <a:ext cx="9144001" cy="288252"/>
              <a:chOff x="-1" y="-16236"/>
              <a:chExt cx="9144001" cy="413930"/>
            </a:xfrm>
            <a:grpFill/>
          </p:grpSpPr>
          <p:sp>
            <p:nvSpPr>
              <p:cNvPr id="22" name="Rectangle 21">
                <a:extLst>
                  <a:ext uri="{FF2B5EF4-FFF2-40B4-BE49-F238E27FC236}">
                    <a16:creationId xmlns:a16="http://schemas.microsoft.com/office/drawing/2014/main" id="{292BC857-F3D2-B587-4B83-BBECFDE99FF4}"/>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D48E2160-E295-47A7-CE5C-3C76F0FAFAD7}"/>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pic>
        <p:nvPicPr>
          <p:cNvPr id="2" name="Online Media 4" title="Abuse of People with Disabilities: A Silent Epidemic">
            <a:hlinkClick r:id="" action="ppaction://media"/>
            <a:extLst>
              <a:ext uri="{FF2B5EF4-FFF2-40B4-BE49-F238E27FC236}">
                <a16:creationId xmlns:a16="http://schemas.microsoft.com/office/drawing/2014/main" id="{C3F4225F-8B8A-0BF7-FB26-62DE1D04789F}"/>
              </a:ext>
            </a:extLst>
          </p:cNvPr>
          <p:cNvPicPr>
            <a:picLocks noRot="1" noChangeAspect="1"/>
          </p:cNvPicPr>
          <p:nvPr>
            <a:videoFile r:link="rId1"/>
          </p:nvPr>
        </p:nvPicPr>
        <p:blipFill>
          <a:blip r:embed="rId4"/>
          <a:stretch>
            <a:fillRect/>
          </a:stretch>
        </p:blipFill>
        <p:spPr>
          <a:xfrm>
            <a:off x="0" y="728837"/>
            <a:ext cx="9143999" cy="5143499"/>
          </a:xfrm>
          <a:prstGeom prst="rect">
            <a:avLst/>
          </a:prstGeom>
        </p:spPr>
      </p:pic>
      <p:sp>
        <p:nvSpPr>
          <p:cNvPr id="3" name="Slide Number Placeholder 2">
            <a:extLst>
              <a:ext uri="{FF2B5EF4-FFF2-40B4-BE49-F238E27FC236}">
                <a16:creationId xmlns:a16="http://schemas.microsoft.com/office/drawing/2014/main" id="{BBB33822-1692-9F19-57BC-F3FD980D5E90}"/>
              </a:ext>
            </a:extLst>
          </p:cNvPr>
          <p:cNvSpPr>
            <a:spLocks noGrp="1"/>
          </p:cNvSpPr>
          <p:nvPr>
            <p:ph type="sldNum" sz="quarter" idx="12"/>
          </p:nvPr>
        </p:nvSpPr>
        <p:spPr/>
        <p:txBody>
          <a:bodyPr/>
          <a:lstStyle/>
          <a:p>
            <a:fld id="{F46D12F5-EFCF-42D3-9B29-75D4402B7C6B}" type="slidenum">
              <a:rPr lang="en-US" smtClean="0"/>
              <a:t>27</a:t>
            </a:fld>
            <a:endParaRPr lang="en-US"/>
          </a:p>
        </p:txBody>
      </p:sp>
    </p:spTree>
    <p:extLst>
      <p:ext uri="{BB962C8B-B14F-4D97-AF65-F5344CB8AC3E}">
        <p14:creationId xmlns:p14="http://schemas.microsoft.com/office/powerpoint/2010/main" val="1135954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3275-E7AD-7233-55E2-A9D60EFC0A12}"/>
              </a:ext>
            </a:extLst>
          </p:cNvPr>
          <p:cNvSpPr>
            <a:spLocks noGrp="1"/>
          </p:cNvSpPr>
          <p:nvPr>
            <p:ph type="title"/>
          </p:nvPr>
        </p:nvSpPr>
        <p:spPr>
          <a:xfrm>
            <a:off x="478466" y="365126"/>
            <a:ext cx="8036884" cy="1325563"/>
          </a:xfrm>
        </p:spPr>
        <p:txBody>
          <a:bodyPr/>
          <a:lstStyle/>
          <a:p>
            <a:pPr algn="ctr"/>
            <a:r>
              <a:rPr lang="en-US" sz="4400" b="1" dirty="0">
                <a:latin typeface="Arial" panose="020B0604020202020204" pitchFamily="34" charset="0"/>
                <a:cs typeface="Arial" panose="020B0604020202020204" pitchFamily="34" charset="0"/>
              </a:rPr>
              <a:t>How Do I Report Abuse, Neglect, and Exploitation?</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A2A4F50D-1A95-1DA3-CC02-DD458CDD4A6F}"/>
              </a:ext>
            </a:extLst>
          </p:cNvPr>
          <p:cNvGraphicFramePr>
            <a:graphicFrameLocks noGrp="1"/>
          </p:cNvGraphicFramePr>
          <p:nvPr>
            <p:ph idx="1"/>
            <p:extLst>
              <p:ext uri="{D42A27DB-BD31-4B8C-83A1-F6EECF244321}">
                <p14:modId xmlns:p14="http://schemas.microsoft.com/office/powerpoint/2010/main" val="875042274"/>
              </p:ext>
            </p:extLst>
          </p:nvPr>
        </p:nvGraphicFramePr>
        <p:xfrm>
          <a:off x="478465" y="1461872"/>
          <a:ext cx="8051983" cy="4673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5">
            <a:extLst>
              <a:ext uri="{FF2B5EF4-FFF2-40B4-BE49-F238E27FC236}">
                <a16:creationId xmlns:a16="http://schemas.microsoft.com/office/drawing/2014/main" id="{4F4BA939-A550-C42A-0E44-439CE91D94D9}"/>
              </a:ext>
            </a:extLst>
          </p:cNvPr>
          <p:cNvSpPr txBox="1">
            <a:spLocks/>
          </p:cNvSpPr>
          <p:nvPr/>
        </p:nvSpPr>
        <p:spPr>
          <a:xfrm>
            <a:off x="474741" y="1420192"/>
            <a:ext cx="8190793" cy="791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tx1">
                  <a:lumMod val="75000"/>
                  <a:lumOff val="25000"/>
                </a:schemeClr>
              </a:solidFill>
            </a:endParaRPr>
          </a:p>
        </p:txBody>
      </p:sp>
      <p:grpSp>
        <p:nvGrpSpPr>
          <p:cNvPr id="3" name="Group 2">
            <a:extLst>
              <a:ext uri="{FF2B5EF4-FFF2-40B4-BE49-F238E27FC236}">
                <a16:creationId xmlns:a16="http://schemas.microsoft.com/office/drawing/2014/main" id="{CBE6BF86-673B-DC7C-1E48-92BFA17EC8BD}"/>
              </a:ext>
            </a:extLst>
          </p:cNvPr>
          <p:cNvGrpSpPr/>
          <p:nvPr/>
        </p:nvGrpSpPr>
        <p:grpSpPr>
          <a:xfrm>
            <a:off x="-2" y="-16236"/>
            <a:ext cx="9144002" cy="6899802"/>
            <a:chOff x="-2" y="-16236"/>
            <a:chExt cx="9144002" cy="6899802"/>
          </a:xfrm>
        </p:grpSpPr>
        <p:grpSp>
          <p:nvGrpSpPr>
            <p:cNvPr id="7" name="Group 6">
              <a:extLst>
                <a:ext uri="{FF2B5EF4-FFF2-40B4-BE49-F238E27FC236}">
                  <a16:creationId xmlns:a16="http://schemas.microsoft.com/office/drawing/2014/main" id="{2E6043E3-E59C-D76F-7D2B-D7F190F3CA50}"/>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1" name="Rectangle 10">
                <a:extLst>
                  <a:ext uri="{FF2B5EF4-FFF2-40B4-BE49-F238E27FC236}">
                    <a16:creationId xmlns:a16="http://schemas.microsoft.com/office/drawing/2014/main" id="{835C3AB5-FE04-AB16-BE68-10B2336A3DED}"/>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C27D715A-F875-6773-7C00-C441DEDA9383}"/>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8" name="Group 7">
              <a:extLst>
                <a:ext uri="{FF2B5EF4-FFF2-40B4-BE49-F238E27FC236}">
                  <a16:creationId xmlns:a16="http://schemas.microsoft.com/office/drawing/2014/main" id="{5D041D8F-061A-ECE2-3F3E-803F15649098}"/>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9" name="Rectangle 8">
                <a:extLst>
                  <a:ext uri="{FF2B5EF4-FFF2-40B4-BE49-F238E27FC236}">
                    <a16:creationId xmlns:a16="http://schemas.microsoft.com/office/drawing/2014/main" id="{A9E7E276-9381-D15C-16CA-509F20D5105E}"/>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0580657D-4057-9C34-75C7-144FDDFFCE00}"/>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6" name="Slide Number Placeholder 5">
            <a:extLst>
              <a:ext uri="{FF2B5EF4-FFF2-40B4-BE49-F238E27FC236}">
                <a16:creationId xmlns:a16="http://schemas.microsoft.com/office/drawing/2014/main" id="{54BC42E4-0D3D-C2F8-4161-CFD6D1973209}"/>
              </a:ext>
            </a:extLst>
          </p:cNvPr>
          <p:cNvSpPr>
            <a:spLocks noGrp="1"/>
          </p:cNvSpPr>
          <p:nvPr>
            <p:ph type="sldNum" sz="quarter" idx="12"/>
          </p:nvPr>
        </p:nvSpPr>
        <p:spPr/>
        <p:txBody>
          <a:bodyPr/>
          <a:lstStyle/>
          <a:p>
            <a:fld id="{F46D12F5-EFCF-42D3-9B29-75D4402B7C6B}" type="slidenum">
              <a:rPr lang="en-US" smtClean="0"/>
              <a:t>28</a:t>
            </a:fld>
            <a:endParaRPr lang="en-US"/>
          </a:p>
        </p:txBody>
      </p:sp>
    </p:spTree>
    <p:extLst>
      <p:ext uri="{BB962C8B-B14F-4D97-AF65-F5344CB8AC3E}">
        <p14:creationId xmlns:p14="http://schemas.microsoft.com/office/powerpoint/2010/main" val="4281133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5B68627-2389-04A6-E163-AEBEEA593C63}"/>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12" name="Group 11">
              <a:extLst>
                <a:ext uri="{FF2B5EF4-FFF2-40B4-BE49-F238E27FC236}">
                  <a16:creationId xmlns:a16="http://schemas.microsoft.com/office/drawing/2014/main" id="{8D53FB20-BB56-94B9-94D1-12E0157C48F1}"/>
                </a:ext>
              </a:extLst>
            </p:cNvPr>
            <p:cNvGrpSpPr/>
            <p:nvPr/>
          </p:nvGrpSpPr>
          <p:grpSpPr>
            <a:xfrm>
              <a:off x="-1" y="-16236"/>
              <a:ext cx="9144001" cy="329841"/>
              <a:chOff x="-1" y="-16236"/>
              <a:chExt cx="9144001" cy="413930"/>
            </a:xfrm>
            <a:grpFill/>
          </p:grpSpPr>
          <p:sp>
            <p:nvSpPr>
              <p:cNvPr id="18" name="Rectangle 17">
                <a:extLst>
                  <a:ext uri="{FF2B5EF4-FFF2-40B4-BE49-F238E27FC236}">
                    <a16:creationId xmlns:a16="http://schemas.microsoft.com/office/drawing/2014/main" id="{26B2EA33-7A50-EAFF-4640-031B5F3F9EF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3048425E-8D93-BAF4-9F54-4726F55460AA}"/>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14" name="Group 13">
              <a:extLst>
                <a:ext uri="{FF2B5EF4-FFF2-40B4-BE49-F238E27FC236}">
                  <a16:creationId xmlns:a16="http://schemas.microsoft.com/office/drawing/2014/main" id="{77581915-E154-C60A-3F70-3CBCCCFBB048}"/>
                </a:ext>
              </a:extLst>
            </p:cNvPr>
            <p:cNvGrpSpPr/>
            <p:nvPr/>
          </p:nvGrpSpPr>
          <p:grpSpPr>
            <a:xfrm flipV="1">
              <a:off x="-2" y="6595314"/>
              <a:ext cx="9144001" cy="288252"/>
              <a:chOff x="-1" y="-16236"/>
              <a:chExt cx="9144001" cy="413930"/>
            </a:xfrm>
            <a:grpFill/>
          </p:grpSpPr>
          <p:sp>
            <p:nvSpPr>
              <p:cNvPr id="16" name="Rectangle 15">
                <a:extLst>
                  <a:ext uri="{FF2B5EF4-FFF2-40B4-BE49-F238E27FC236}">
                    <a16:creationId xmlns:a16="http://schemas.microsoft.com/office/drawing/2014/main" id="{CF3CEFA1-9D92-7AF4-BFD9-B43A5ED4CC0E}"/>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623E1863-ED4D-C874-AFC6-DB1145A932E5}"/>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5" name="Content Placeholder 4">
            <a:extLst>
              <a:ext uri="{FF2B5EF4-FFF2-40B4-BE49-F238E27FC236}">
                <a16:creationId xmlns:a16="http://schemas.microsoft.com/office/drawing/2014/main" id="{A49AA569-725A-C887-F8AD-A78BC1D126E8}"/>
              </a:ext>
            </a:extLst>
          </p:cNvPr>
          <p:cNvSpPr>
            <a:spLocks noGrp="1"/>
          </p:cNvSpPr>
          <p:nvPr>
            <p:ph idx="1"/>
          </p:nvPr>
        </p:nvSpPr>
        <p:spPr>
          <a:xfrm>
            <a:off x="628650" y="564786"/>
            <a:ext cx="7886700" cy="5612177"/>
          </a:xfrm>
        </p:spPr>
        <p:txBody>
          <a:bodyPr/>
          <a:lstStyle/>
          <a:p>
            <a:pPr marL="0" indent="0">
              <a:buNone/>
            </a:pPr>
            <a:r>
              <a:rPr lang="en-US" sz="2800" dirty="0">
                <a:latin typeface="Arial" panose="020B0604020202020204" pitchFamily="34" charset="0"/>
                <a:cs typeface="Arial" panose="020B0604020202020204" pitchFamily="34" charset="0"/>
              </a:rPr>
              <a:t>For additional literature and educational trainings, please visit the APD </a:t>
            </a:r>
            <a:r>
              <a:rPr lang="en-US" sz="2800" i="1" dirty="0">
                <a:latin typeface="Arial" panose="020B0604020202020204" pitchFamily="34" charset="0"/>
                <a:cs typeface="Arial" panose="020B0604020202020204" pitchFamily="34" charset="0"/>
              </a:rPr>
              <a:t>Zero Tolerance website at </a:t>
            </a:r>
            <a:r>
              <a:rPr lang="en-US" sz="2800" i="1" u="sng" dirty="0">
                <a:latin typeface="Arial" panose="020B0604020202020204" pitchFamily="34" charset="0"/>
                <a:cs typeface="Arial" panose="020B0604020202020204" pitchFamily="34" charset="0"/>
              </a:rPr>
              <a:t>apd.myflorida.com/zero-tolerance</a:t>
            </a:r>
          </a:p>
          <a:p>
            <a:endParaRPr lang="en-US"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ADD40223-6EA4-887B-44B7-88A4B3671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423" y="2484638"/>
            <a:ext cx="3790950"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6D64ABB-E697-7CBC-4FC5-16F58781C3E1}"/>
              </a:ext>
            </a:extLst>
          </p:cNvPr>
          <p:cNvSpPr>
            <a:spLocks noGrp="1"/>
          </p:cNvSpPr>
          <p:nvPr>
            <p:ph type="sldNum" sz="quarter" idx="12"/>
          </p:nvPr>
        </p:nvSpPr>
        <p:spPr/>
        <p:txBody>
          <a:bodyPr/>
          <a:lstStyle/>
          <a:p>
            <a:fld id="{F46D12F5-EFCF-42D3-9B29-75D4402B7C6B}" type="slidenum">
              <a:rPr lang="en-US" smtClean="0"/>
              <a:t>29</a:t>
            </a:fld>
            <a:endParaRPr lang="en-US"/>
          </a:p>
        </p:txBody>
      </p:sp>
    </p:spTree>
    <p:extLst>
      <p:ext uri="{BB962C8B-B14F-4D97-AF65-F5344CB8AC3E}">
        <p14:creationId xmlns:p14="http://schemas.microsoft.com/office/powerpoint/2010/main" val="1634734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B2147-DCFA-83BF-3539-55B812021DFF}"/>
              </a:ext>
            </a:extLst>
          </p:cNvPr>
          <p:cNvSpPr>
            <a:spLocks noGrp="1"/>
          </p:cNvSpPr>
          <p:nvPr>
            <p:ph type="title"/>
          </p:nvPr>
        </p:nvSpPr>
        <p:spPr>
          <a:xfrm>
            <a:off x="729164" y="313283"/>
            <a:ext cx="7685672" cy="959195"/>
          </a:xfrm>
        </p:spPr>
        <p:txBody>
          <a:bodyPr anchor="b" anchorCtr="0">
            <a:normAutofit/>
          </a:bodyPr>
          <a:lstStyle/>
          <a:p>
            <a:pPr algn="ctr"/>
            <a:r>
              <a:rPr lang="en-US" sz="4400" b="1" kern="1200" dirty="0">
                <a:solidFill>
                  <a:schemeClr val="tx1"/>
                </a:solidFill>
                <a:latin typeface="Arial" panose="020B0604020202020204" pitchFamily="34" charset="0"/>
                <a:cs typeface="Arial" panose="020B0604020202020204" pitchFamily="34" charset="0"/>
              </a:rPr>
              <a:t>TOPICS TO DISCUSS</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Content Placeholder 5">
            <a:extLst>
              <a:ext uri="{FF2B5EF4-FFF2-40B4-BE49-F238E27FC236}">
                <a16:creationId xmlns:a16="http://schemas.microsoft.com/office/drawing/2014/main" id="{2D23503F-A3F7-EC69-1447-11006EC92BA9}"/>
              </a:ext>
            </a:extLst>
          </p:cNvPr>
          <p:cNvSpPr txBox="1">
            <a:spLocks/>
          </p:cNvSpPr>
          <p:nvPr/>
        </p:nvSpPr>
        <p:spPr>
          <a:xfrm>
            <a:off x="480786" y="1260355"/>
            <a:ext cx="7450270" cy="554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Arial" panose="020B0604020202020204" pitchFamily="34" charset="0"/>
                <a:cs typeface="Arial" panose="020B0604020202020204" pitchFamily="34" charset="0"/>
              </a:rPr>
              <a:t>Today’s Agenda</a:t>
            </a:r>
          </a:p>
          <a:p>
            <a:pPr marL="0" indent="0">
              <a:buFont typeface="Arial" panose="020B0604020202020204" pitchFamily="34" charset="0"/>
              <a:buNone/>
            </a:pPr>
            <a:endParaRPr lang="en-US" dirty="0">
              <a:solidFill>
                <a:schemeClr val="tx1">
                  <a:lumMod val="75000"/>
                  <a:lumOff val="25000"/>
                </a:schemeClr>
              </a:solidFill>
            </a:endParaRPr>
          </a:p>
        </p:txBody>
      </p:sp>
      <p:grpSp>
        <p:nvGrpSpPr>
          <p:cNvPr id="3" name="Group 2">
            <a:extLst>
              <a:ext uri="{FF2B5EF4-FFF2-40B4-BE49-F238E27FC236}">
                <a16:creationId xmlns:a16="http://schemas.microsoft.com/office/drawing/2014/main" id="{ED1CEAC1-D0D7-C1E4-FE45-687542C04702}"/>
              </a:ext>
            </a:extLst>
          </p:cNvPr>
          <p:cNvGrpSpPr/>
          <p:nvPr/>
        </p:nvGrpSpPr>
        <p:grpSpPr>
          <a:xfrm>
            <a:off x="0" y="0"/>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6" name="Group 5">
              <a:extLst>
                <a:ext uri="{FF2B5EF4-FFF2-40B4-BE49-F238E27FC236}">
                  <a16:creationId xmlns:a16="http://schemas.microsoft.com/office/drawing/2014/main" id="{6B0841F1-67CA-BF7B-5980-505EBA4524C8}"/>
                </a:ext>
              </a:extLst>
            </p:cNvPr>
            <p:cNvGrpSpPr/>
            <p:nvPr/>
          </p:nvGrpSpPr>
          <p:grpSpPr>
            <a:xfrm>
              <a:off x="-1" y="-16236"/>
              <a:ext cx="9144001" cy="329841"/>
              <a:chOff x="-1" y="-16236"/>
              <a:chExt cx="9144001" cy="413930"/>
            </a:xfrm>
            <a:grpFill/>
          </p:grpSpPr>
          <p:sp>
            <p:nvSpPr>
              <p:cNvPr id="18" name="Rectangle 17">
                <a:extLst>
                  <a:ext uri="{FF2B5EF4-FFF2-40B4-BE49-F238E27FC236}">
                    <a16:creationId xmlns:a16="http://schemas.microsoft.com/office/drawing/2014/main" id="{411B1A21-E738-607D-7034-70D5FD2CD030}"/>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A769186C-B8AA-6628-3DF6-B89DB4C47B58}"/>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15" name="Group 14">
              <a:extLst>
                <a:ext uri="{FF2B5EF4-FFF2-40B4-BE49-F238E27FC236}">
                  <a16:creationId xmlns:a16="http://schemas.microsoft.com/office/drawing/2014/main" id="{FDB88ADC-3238-52F9-F317-80918BF3591D}"/>
                </a:ext>
              </a:extLst>
            </p:cNvPr>
            <p:cNvGrpSpPr/>
            <p:nvPr/>
          </p:nvGrpSpPr>
          <p:grpSpPr>
            <a:xfrm flipV="1">
              <a:off x="-2" y="6595314"/>
              <a:ext cx="9144001" cy="288252"/>
              <a:chOff x="-1" y="-16236"/>
              <a:chExt cx="9144001" cy="413930"/>
            </a:xfrm>
            <a:grpFill/>
          </p:grpSpPr>
          <p:sp>
            <p:nvSpPr>
              <p:cNvPr id="16" name="Rectangle 15">
                <a:extLst>
                  <a:ext uri="{FF2B5EF4-FFF2-40B4-BE49-F238E27FC236}">
                    <a16:creationId xmlns:a16="http://schemas.microsoft.com/office/drawing/2014/main" id="{0B88216C-9F4C-D84F-1E47-A988C76B718C}"/>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179475D6-E179-F0FE-F9D7-EA795D8214A9}"/>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graphicFrame>
        <p:nvGraphicFramePr>
          <p:cNvPr id="4" name="Diagram 3">
            <a:extLst>
              <a:ext uri="{FF2B5EF4-FFF2-40B4-BE49-F238E27FC236}">
                <a16:creationId xmlns:a16="http://schemas.microsoft.com/office/drawing/2014/main" id="{9B8A1161-92FB-631D-7327-F65B6AFC88F0}"/>
              </a:ext>
            </a:extLst>
          </p:cNvPr>
          <p:cNvGraphicFramePr/>
          <p:nvPr>
            <p:extLst>
              <p:ext uri="{D42A27DB-BD31-4B8C-83A1-F6EECF244321}">
                <p14:modId xmlns:p14="http://schemas.microsoft.com/office/powerpoint/2010/main" val="3326137248"/>
              </p:ext>
            </p:extLst>
          </p:nvPr>
        </p:nvGraphicFramePr>
        <p:xfrm>
          <a:off x="478466" y="1950064"/>
          <a:ext cx="8452470" cy="4231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a:extLst>
              <a:ext uri="{FF2B5EF4-FFF2-40B4-BE49-F238E27FC236}">
                <a16:creationId xmlns:a16="http://schemas.microsoft.com/office/drawing/2014/main" id="{20F4C7AA-9543-FDB2-3AA1-176BF2B0C817}"/>
              </a:ext>
            </a:extLst>
          </p:cNvPr>
          <p:cNvSpPr>
            <a:spLocks noGrp="1"/>
          </p:cNvSpPr>
          <p:nvPr>
            <p:ph type="sldNum" sz="quarter" idx="12"/>
          </p:nvPr>
        </p:nvSpPr>
        <p:spPr/>
        <p:txBody>
          <a:bodyPr/>
          <a:lstStyle/>
          <a:p>
            <a:fld id="{F46D12F5-EFCF-42D3-9B29-75D4402B7C6B}" type="slidenum">
              <a:rPr lang="en-US" smtClean="0"/>
              <a:t>3</a:t>
            </a:fld>
            <a:endParaRPr lang="en-US"/>
          </a:p>
        </p:txBody>
      </p:sp>
    </p:spTree>
    <p:extLst>
      <p:ext uri="{BB962C8B-B14F-4D97-AF65-F5344CB8AC3E}">
        <p14:creationId xmlns:p14="http://schemas.microsoft.com/office/powerpoint/2010/main" val="2327041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A0814-F0AB-6EB9-55FC-803055057A52}"/>
              </a:ext>
            </a:extLst>
          </p:cNvPr>
          <p:cNvSpPr>
            <a:spLocks noGrp="1"/>
          </p:cNvSpPr>
          <p:nvPr>
            <p:ph type="title"/>
          </p:nvPr>
        </p:nvSpPr>
        <p:spPr>
          <a:xfrm>
            <a:off x="509617" y="708130"/>
            <a:ext cx="7886700" cy="1325563"/>
          </a:xfrm>
        </p:spPr>
        <p:txBody>
          <a:bodyPr>
            <a:normAutofit fontScale="90000"/>
          </a:bodyPr>
          <a:lstStyle/>
          <a:p>
            <a:pPr algn="ctr"/>
            <a:r>
              <a:rPr lang="en-US" sz="4400" b="1" dirty="0">
                <a:latin typeface="Arial" panose="020B0604020202020204" pitchFamily="34" charset="0"/>
                <a:cs typeface="Arial" panose="020B0604020202020204" pitchFamily="34" charset="0"/>
              </a:rPr>
              <a:t>For additional questions or concerns, please contact us or visit the APD booth</a:t>
            </a:r>
            <a:endParaRPr lang="en-US" sz="4400" b="1" i="1" u="sng" dirty="0">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6CBF3E30-2AAC-5821-18FB-ED89D84A845D}"/>
              </a:ext>
            </a:extLst>
          </p:cNvPr>
          <p:cNvGraphicFramePr>
            <a:graphicFrameLocks noGrp="1"/>
          </p:cNvGraphicFramePr>
          <p:nvPr>
            <p:ph idx="1"/>
            <p:extLst>
              <p:ext uri="{D42A27DB-BD31-4B8C-83A1-F6EECF244321}">
                <p14:modId xmlns:p14="http://schemas.microsoft.com/office/powerpoint/2010/main" val="2817619688"/>
              </p:ext>
            </p:extLst>
          </p:nvPr>
        </p:nvGraphicFramePr>
        <p:xfrm>
          <a:off x="-457611" y="1766019"/>
          <a:ext cx="9451731" cy="438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A7B19012-FA3C-3739-3056-8DDF03B9A3D4}"/>
              </a:ext>
            </a:extLst>
          </p:cNvPr>
          <p:cNvGrpSpPr/>
          <p:nvPr/>
        </p:nvGrpSpPr>
        <p:grpSpPr>
          <a:xfrm>
            <a:off x="-2" y="-16236"/>
            <a:ext cx="9144002" cy="6899802"/>
            <a:chOff x="-2" y="-16236"/>
            <a:chExt cx="9144002" cy="6899802"/>
          </a:xfrm>
        </p:grpSpPr>
        <p:grpSp>
          <p:nvGrpSpPr>
            <p:cNvPr id="5" name="Group 4">
              <a:extLst>
                <a:ext uri="{FF2B5EF4-FFF2-40B4-BE49-F238E27FC236}">
                  <a16:creationId xmlns:a16="http://schemas.microsoft.com/office/drawing/2014/main" id="{03D54DC0-F140-39D2-9656-7A6D0FFE385E}"/>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0" name="Rectangle 9">
                <a:extLst>
                  <a:ext uri="{FF2B5EF4-FFF2-40B4-BE49-F238E27FC236}">
                    <a16:creationId xmlns:a16="http://schemas.microsoft.com/office/drawing/2014/main" id="{8410D258-6897-95E6-08B0-D7D41AD9ED64}"/>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03748232-6F92-3754-70D7-52E85EFC6002}"/>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6" name="Group 5">
              <a:extLst>
                <a:ext uri="{FF2B5EF4-FFF2-40B4-BE49-F238E27FC236}">
                  <a16:creationId xmlns:a16="http://schemas.microsoft.com/office/drawing/2014/main" id="{5EB6A050-70C3-E68A-A6CB-F26B31CB4F77}"/>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7" name="Rectangle 6">
                <a:extLst>
                  <a:ext uri="{FF2B5EF4-FFF2-40B4-BE49-F238E27FC236}">
                    <a16:creationId xmlns:a16="http://schemas.microsoft.com/office/drawing/2014/main" id="{FEC601F2-253B-B62A-FF80-7450131F6E44}"/>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36EA1768-BCE0-725C-06A6-F8F8C1DA4DA2}"/>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9" name="Slide Number Placeholder 8">
            <a:extLst>
              <a:ext uri="{FF2B5EF4-FFF2-40B4-BE49-F238E27FC236}">
                <a16:creationId xmlns:a16="http://schemas.microsoft.com/office/drawing/2014/main" id="{3C9D6E19-4000-9A35-8EA7-3546107A713D}"/>
              </a:ext>
            </a:extLst>
          </p:cNvPr>
          <p:cNvSpPr>
            <a:spLocks noGrp="1"/>
          </p:cNvSpPr>
          <p:nvPr>
            <p:ph type="sldNum" sz="quarter" idx="12"/>
          </p:nvPr>
        </p:nvSpPr>
        <p:spPr/>
        <p:txBody>
          <a:bodyPr/>
          <a:lstStyle/>
          <a:p>
            <a:fld id="{F46D12F5-EFCF-42D3-9B29-75D4402B7C6B}" type="slidenum">
              <a:rPr lang="en-US" smtClean="0"/>
              <a:t>30</a:t>
            </a:fld>
            <a:endParaRPr lang="en-US"/>
          </a:p>
        </p:txBody>
      </p:sp>
    </p:spTree>
    <p:extLst>
      <p:ext uri="{BB962C8B-B14F-4D97-AF65-F5344CB8AC3E}">
        <p14:creationId xmlns:p14="http://schemas.microsoft.com/office/powerpoint/2010/main" val="1909020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059C-F087-FDE0-33B1-494E750B33B9}"/>
              </a:ext>
            </a:extLst>
          </p:cNvPr>
          <p:cNvSpPr>
            <a:spLocks noGrp="1"/>
          </p:cNvSpPr>
          <p:nvPr>
            <p:ph type="ctrTitle"/>
          </p:nvPr>
        </p:nvSpPr>
        <p:spPr>
          <a:xfrm>
            <a:off x="693057" y="2044779"/>
            <a:ext cx="7772400" cy="1991762"/>
          </a:xfrm>
        </p:spPr>
        <p:txBody>
          <a:bodyPr>
            <a:noAutofit/>
          </a:bodyPr>
          <a:lstStyle/>
          <a:p>
            <a:r>
              <a:rPr lang="en-US" sz="4400" b="1" dirty="0">
                <a:latin typeface="Arial" panose="020B0604020202020204" pitchFamily="34" charset="0"/>
                <a:cs typeface="Arial" panose="020B0604020202020204" pitchFamily="34" charset="0"/>
              </a:rPr>
              <a:t>Thank You</a:t>
            </a:r>
            <a:br>
              <a:rPr lang="en-US" sz="3200" b="1" dirty="0">
                <a:solidFill>
                  <a:schemeClr val="tx1">
                    <a:lumMod val="75000"/>
                    <a:lumOff val="25000"/>
                  </a:schemeClr>
                </a:solidFill>
                <a:latin typeface="Montserrat" panose="00000500000000000000" pitchFamily="2" charset="0"/>
              </a:rPr>
            </a:br>
            <a:endParaRPr lang="en-US" sz="3200" dirty="0">
              <a:solidFill>
                <a:schemeClr val="tx1">
                  <a:lumMod val="75000"/>
                  <a:lumOff val="25000"/>
                </a:schemeClr>
              </a:solidFill>
              <a:latin typeface="Montserrat" panose="00000500000000000000" pitchFamily="2" charset="0"/>
            </a:endParaRPr>
          </a:p>
        </p:txBody>
      </p:sp>
      <p:sp>
        <p:nvSpPr>
          <p:cNvPr id="3" name="Subtitle 2">
            <a:extLst>
              <a:ext uri="{FF2B5EF4-FFF2-40B4-BE49-F238E27FC236}">
                <a16:creationId xmlns:a16="http://schemas.microsoft.com/office/drawing/2014/main" id="{7C92FCC4-4847-B17F-20F1-45ABB57560FD}"/>
              </a:ext>
            </a:extLst>
          </p:cNvPr>
          <p:cNvSpPr>
            <a:spLocks noGrp="1"/>
          </p:cNvSpPr>
          <p:nvPr>
            <p:ph type="subTitle" idx="1"/>
          </p:nvPr>
        </p:nvSpPr>
        <p:spPr>
          <a:xfrm>
            <a:off x="1150257" y="3894678"/>
            <a:ext cx="6858000" cy="2448968"/>
          </a:xfrm>
        </p:spPr>
        <p:txBody>
          <a:bodyPr>
            <a:normAutofit/>
          </a:bodyPr>
          <a:lstStyle/>
          <a:p>
            <a:r>
              <a:rPr lang="en-US" sz="2800" dirty="0">
                <a:latin typeface="Arial" panose="020B0604020202020204" pitchFamily="34" charset="0"/>
                <a:cs typeface="Arial" panose="020B0604020202020204" pitchFamily="34" charset="0"/>
              </a:rPr>
              <a:t>Agency for Person’s with Disabilities:</a:t>
            </a:r>
          </a:p>
          <a:p>
            <a:r>
              <a:rPr lang="en-US" sz="2800" b="1" dirty="0">
                <a:latin typeface="Arial" panose="020B0604020202020204" pitchFamily="34" charset="0"/>
                <a:cs typeface="Arial" panose="020B0604020202020204" pitchFamily="34" charset="0"/>
              </a:rPr>
              <a:t>Zero Tolerance Initiative</a:t>
            </a:r>
            <a:endParaRPr lang="en-US" sz="2800" dirty="0">
              <a:latin typeface="Arial" panose="020B0604020202020204" pitchFamily="34" charset="0"/>
              <a:cs typeface="Arial" panose="020B0604020202020204" pitchFamily="34" charset="0"/>
            </a:endParaRPr>
          </a:p>
          <a:p>
            <a:r>
              <a:rPr lang="en-US" dirty="0">
                <a:hlinkClick r:id="rId2"/>
              </a:rPr>
              <a:t>Zero Tolerance | APD - Agency for Persons with Disabilities - State of Florida (myflorida.com)</a:t>
            </a:r>
            <a:endParaRPr lang="en-US" dirty="0">
              <a:solidFill>
                <a:schemeClr val="accent2">
                  <a:lumMod val="75000"/>
                </a:schemeClr>
              </a:solidFill>
              <a:latin typeface="+mj-lt"/>
            </a:endParaRPr>
          </a:p>
        </p:txBody>
      </p:sp>
      <p:pic>
        <p:nvPicPr>
          <p:cNvPr id="4" name="Picture 3">
            <a:extLst>
              <a:ext uri="{FF2B5EF4-FFF2-40B4-BE49-F238E27FC236}">
                <a16:creationId xmlns:a16="http://schemas.microsoft.com/office/drawing/2014/main" id="{94E65C58-CFEC-8149-CF3B-4245950D13EC}"/>
              </a:ext>
            </a:extLst>
          </p:cNvPr>
          <p:cNvPicPr>
            <a:picLocks noChangeAspect="1"/>
          </p:cNvPicPr>
          <p:nvPr/>
        </p:nvPicPr>
        <p:blipFill rotWithShape="1">
          <a:blip r:embed="rId3">
            <a:extLst>
              <a:ext uri="{28A0092B-C50C-407E-A947-70E740481C1C}">
                <a14:useLocalDpi xmlns:a14="http://schemas.microsoft.com/office/drawing/2010/main" val="0"/>
              </a:ext>
            </a:extLst>
          </a:blip>
          <a:srcRect b="-7286"/>
          <a:stretch/>
        </p:blipFill>
        <p:spPr>
          <a:xfrm>
            <a:off x="-2074" y="0"/>
            <a:ext cx="9144000" cy="1455486"/>
          </a:xfrm>
          <a:prstGeom prst="rect">
            <a:avLst/>
          </a:prstGeom>
        </p:spPr>
      </p:pic>
      <p:grpSp>
        <p:nvGrpSpPr>
          <p:cNvPr id="13" name="Group 12">
            <a:extLst>
              <a:ext uri="{FF2B5EF4-FFF2-40B4-BE49-F238E27FC236}">
                <a16:creationId xmlns:a16="http://schemas.microsoft.com/office/drawing/2014/main" id="{29E587CD-53B0-9590-B63B-CF5E816A293C}"/>
              </a:ext>
            </a:extLst>
          </p:cNvPr>
          <p:cNvGrpSpPr/>
          <p:nvPr/>
        </p:nvGrpSpPr>
        <p:grpSpPr>
          <a:xfrm>
            <a:off x="0" y="6343646"/>
            <a:ext cx="9144001" cy="514353"/>
            <a:chOff x="0" y="6343646"/>
            <a:chExt cx="9144001" cy="514353"/>
          </a:xfrm>
        </p:grpSpPr>
        <p:sp>
          <p:nvSpPr>
            <p:cNvPr id="12" name="Rectangle 11">
              <a:extLst>
                <a:ext uri="{FF2B5EF4-FFF2-40B4-BE49-F238E27FC236}">
                  <a16:creationId xmlns:a16="http://schemas.microsoft.com/office/drawing/2014/main" id="{15A1FD4D-ECEA-7F8A-000C-873C0B7B959D}"/>
                </a:ext>
              </a:extLst>
            </p:cNvPr>
            <p:cNvSpPr/>
            <p:nvPr/>
          </p:nvSpPr>
          <p:spPr>
            <a:xfrm>
              <a:off x="0" y="6343646"/>
              <a:ext cx="9144001" cy="131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85417D18-D53B-79D9-3A6C-13E81083CA61}"/>
                </a:ext>
              </a:extLst>
            </p:cNvPr>
            <p:cNvSpPr/>
            <p:nvPr/>
          </p:nvSpPr>
          <p:spPr>
            <a:xfrm>
              <a:off x="0" y="6466312"/>
              <a:ext cx="9144001" cy="391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pic>
        <p:nvPicPr>
          <p:cNvPr id="17" name="Picture 16" descr="A logo with text on it&#10;&#10;Description automatically generated">
            <a:extLst>
              <a:ext uri="{FF2B5EF4-FFF2-40B4-BE49-F238E27FC236}">
                <a16:creationId xmlns:a16="http://schemas.microsoft.com/office/drawing/2014/main" id="{BB1CCEA0-F781-D4DA-EDEA-F90DA73EF63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585739" y="1048898"/>
            <a:ext cx="3987036" cy="1991762"/>
          </a:xfrm>
          <a:prstGeom prst="rect">
            <a:avLst/>
          </a:prstGeom>
        </p:spPr>
      </p:pic>
      <p:sp>
        <p:nvSpPr>
          <p:cNvPr id="5" name="Slide Number Placeholder 4">
            <a:extLst>
              <a:ext uri="{FF2B5EF4-FFF2-40B4-BE49-F238E27FC236}">
                <a16:creationId xmlns:a16="http://schemas.microsoft.com/office/drawing/2014/main" id="{04C38C14-6F3F-3BBF-9978-8CA0B646DDBC}"/>
              </a:ext>
            </a:extLst>
          </p:cNvPr>
          <p:cNvSpPr>
            <a:spLocks noGrp="1"/>
          </p:cNvSpPr>
          <p:nvPr>
            <p:ph type="sldNum" sz="quarter" idx="12"/>
          </p:nvPr>
        </p:nvSpPr>
        <p:spPr/>
        <p:txBody>
          <a:bodyPr/>
          <a:lstStyle/>
          <a:p>
            <a:fld id="{F46D12F5-EFCF-42D3-9B29-75D4402B7C6B}" type="slidenum">
              <a:rPr lang="en-US" smtClean="0"/>
              <a:t>31</a:t>
            </a:fld>
            <a:endParaRPr lang="en-US"/>
          </a:p>
        </p:txBody>
      </p:sp>
    </p:spTree>
    <p:extLst>
      <p:ext uri="{BB962C8B-B14F-4D97-AF65-F5344CB8AC3E}">
        <p14:creationId xmlns:p14="http://schemas.microsoft.com/office/powerpoint/2010/main" val="2887515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B19012-FA3C-3739-3056-8DDF03B9A3D4}"/>
              </a:ext>
            </a:extLst>
          </p:cNvPr>
          <p:cNvGrpSpPr/>
          <p:nvPr/>
        </p:nvGrpSpPr>
        <p:grpSpPr>
          <a:xfrm>
            <a:off x="-2" y="-16236"/>
            <a:ext cx="9144002" cy="6899802"/>
            <a:chOff x="-2" y="-16236"/>
            <a:chExt cx="9144002" cy="6899802"/>
          </a:xfrm>
        </p:grpSpPr>
        <p:grpSp>
          <p:nvGrpSpPr>
            <p:cNvPr id="5" name="Group 4">
              <a:extLst>
                <a:ext uri="{FF2B5EF4-FFF2-40B4-BE49-F238E27FC236}">
                  <a16:creationId xmlns:a16="http://schemas.microsoft.com/office/drawing/2014/main" id="{03D54DC0-F140-39D2-9656-7A6D0FFE385E}"/>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0" name="Rectangle 9">
                <a:extLst>
                  <a:ext uri="{FF2B5EF4-FFF2-40B4-BE49-F238E27FC236}">
                    <a16:creationId xmlns:a16="http://schemas.microsoft.com/office/drawing/2014/main" id="{8410D258-6897-95E6-08B0-D7D41AD9ED64}"/>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03748232-6F92-3754-70D7-52E85EFC6002}"/>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6" name="Group 5">
              <a:extLst>
                <a:ext uri="{FF2B5EF4-FFF2-40B4-BE49-F238E27FC236}">
                  <a16:creationId xmlns:a16="http://schemas.microsoft.com/office/drawing/2014/main" id="{5EB6A050-70C3-E68A-A6CB-F26B31CB4F77}"/>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7" name="Rectangle 6">
                <a:extLst>
                  <a:ext uri="{FF2B5EF4-FFF2-40B4-BE49-F238E27FC236}">
                    <a16:creationId xmlns:a16="http://schemas.microsoft.com/office/drawing/2014/main" id="{FEC601F2-253B-B62A-FF80-7450131F6E44}"/>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36EA1768-BCE0-725C-06A6-F8F8C1DA4DA2}"/>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2" name="Title 14">
            <a:extLst>
              <a:ext uri="{FF2B5EF4-FFF2-40B4-BE49-F238E27FC236}">
                <a16:creationId xmlns:a16="http://schemas.microsoft.com/office/drawing/2014/main" id="{307BF338-6BEC-6E1F-E029-F4B8F0E7FD76}"/>
              </a:ext>
            </a:extLst>
          </p:cNvPr>
          <p:cNvSpPr>
            <a:spLocks noGrp="1"/>
          </p:cNvSpPr>
          <p:nvPr>
            <p:ph type="title"/>
          </p:nvPr>
        </p:nvSpPr>
        <p:spPr>
          <a:xfrm>
            <a:off x="572593" y="358980"/>
            <a:ext cx="7886700" cy="1325563"/>
          </a:xfrm>
        </p:spPr>
        <p:txBody>
          <a:bodyPr/>
          <a:lstStyle/>
          <a:p>
            <a:pPr algn="ctr"/>
            <a:r>
              <a:rPr lang="en-US" sz="4400" b="1" i="0" kern="1200" dirty="0">
                <a:solidFill>
                  <a:schemeClr val="tx1"/>
                </a:solidFill>
                <a:effectLst/>
                <a:latin typeface="Arial" panose="020B0604020202020204" pitchFamily="34" charset="0"/>
                <a:cs typeface="Arial" panose="020B0604020202020204" pitchFamily="34" charset="0"/>
              </a:rPr>
              <a:t>Zero Tolerance Initiative</a:t>
            </a:r>
            <a:r>
              <a:rPr lang="en-US" sz="4400" b="1" kern="1200" dirty="0">
                <a:solidFill>
                  <a:schemeClr val="tx1"/>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Content Placeholder 12">
            <a:extLst>
              <a:ext uri="{FF2B5EF4-FFF2-40B4-BE49-F238E27FC236}">
                <a16:creationId xmlns:a16="http://schemas.microsoft.com/office/drawing/2014/main" id="{15126144-E3DE-570A-27B6-30624AD80ED5}"/>
              </a:ext>
            </a:extLst>
          </p:cNvPr>
          <p:cNvSpPr>
            <a:spLocks noGrp="1"/>
          </p:cNvSpPr>
          <p:nvPr>
            <p:ph idx="1"/>
          </p:nvPr>
        </p:nvSpPr>
        <p:spPr>
          <a:xfrm>
            <a:off x="628650" y="1684543"/>
            <a:ext cx="7886700" cy="4351338"/>
          </a:xfrm>
        </p:spPr>
        <p:txBody>
          <a:bodyPr/>
          <a:lstStyle/>
          <a:p>
            <a:pPr marL="457200" indent="-457200" algn="l">
              <a:buFont typeface="Arial" panose="020B0604020202020204" pitchFamily="34" charset="0"/>
              <a:buChar char="•"/>
            </a:pPr>
            <a:r>
              <a:rPr lang="en-US" sz="2800" i="0" dirty="0">
                <a:effectLst/>
                <a:latin typeface="Arial" panose="020B0604020202020204" pitchFamily="34" charset="0"/>
                <a:cs typeface="Arial" panose="020B0604020202020204" pitchFamily="34" charset="0"/>
              </a:rPr>
              <a:t>APD’s Zero Tolerance Initiative was created as a community effort to combat abuse, neglect, and exploitation against persons with intellectual </a:t>
            </a:r>
            <a:r>
              <a:rPr lang="en-US" sz="2800" dirty="0">
                <a:latin typeface="Arial" panose="020B0604020202020204" pitchFamily="34" charset="0"/>
                <a:cs typeface="Arial" panose="020B0604020202020204" pitchFamily="34" charset="0"/>
              </a:rPr>
              <a:t>and </a:t>
            </a:r>
            <a:r>
              <a:rPr lang="en-US" sz="2800" i="0" dirty="0">
                <a:effectLst/>
                <a:latin typeface="Arial" panose="020B0604020202020204" pitchFamily="34" charset="0"/>
                <a:cs typeface="Arial" panose="020B0604020202020204" pitchFamily="34" charset="0"/>
              </a:rPr>
              <a:t>developmental disabilities. </a:t>
            </a:r>
          </a:p>
          <a:p>
            <a:pPr marL="457200" indent="-457200" algn="l">
              <a:buFont typeface="Arial" panose="020B0604020202020204" pitchFamily="34" charset="0"/>
              <a:buChar char="•"/>
            </a:pPr>
            <a:r>
              <a:rPr lang="en-US" sz="2800" b="0" i="0" dirty="0">
                <a:effectLst/>
                <a:latin typeface="Arial" panose="020B0604020202020204" pitchFamily="34" charset="0"/>
                <a:cs typeface="Arial" panose="020B0604020202020204" pitchFamily="34" charset="0"/>
              </a:rPr>
              <a:t>While APD has made significant progress in our prevention efforts, much work remains to be done. </a:t>
            </a:r>
          </a:p>
          <a:p>
            <a:pPr marL="457200" indent="-457200" algn="l">
              <a:buFont typeface="Arial" panose="020B0604020202020204" pitchFamily="34" charset="0"/>
              <a:buChar char="•"/>
            </a:pPr>
            <a:r>
              <a:rPr lang="en-US" sz="2800" dirty="0">
                <a:latin typeface="Arial" panose="020B0604020202020204" pitchFamily="34" charset="0"/>
                <a:cs typeface="Arial" panose="020B0604020202020204" pitchFamily="34" charset="0"/>
              </a:rPr>
              <a:t>We want to help empower you to break down the wall of silence and </a:t>
            </a:r>
            <a:r>
              <a:rPr lang="en-US" sz="2800" b="1" dirty="0">
                <a:latin typeface="Arial" panose="020B0604020202020204" pitchFamily="34" charset="0"/>
                <a:cs typeface="Arial" panose="020B0604020202020204" pitchFamily="34" charset="0"/>
              </a:rPr>
              <a:t>report, report, report</a:t>
            </a:r>
            <a:r>
              <a:rPr lang="en-US" sz="2800"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22EC4EF9-578E-B2E1-9427-F27CC441DB59}"/>
              </a:ext>
            </a:extLst>
          </p:cNvPr>
          <p:cNvSpPr>
            <a:spLocks noGrp="1"/>
          </p:cNvSpPr>
          <p:nvPr>
            <p:ph type="sldNum" sz="quarter" idx="12"/>
          </p:nvPr>
        </p:nvSpPr>
        <p:spPr/>
        <p:txBody>
          <a:bodyPr/>
          <a:lstStyle/>
          <a:p>
            <a:fld id="{F46D12F5-EFCF-42D3-9B29-75D4402B7C6B}" type="slidenum">
              <a:rPr lang="en-US" smtClean="0"/>
              <a:t>4</a:t>
            </a:fld>
            <a:endParaRPr lang="en-US"/>
          </a:p>
        </p:txBody>
      </p:sp>
    </p:spTree>
    <p:extLst>
      <p:ext uri="{BB962C8B-B14F-4D97-AF65-F5344CB8AC3E}">
        <p14:creationId xmlns:p14="http://schemas.microsoft.com/office/powerpoint/2010/main" val="3442641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7D6CD1-D93F-1A14-CB98-37A1C92AB7B6}"/>
              </a:ext>
            </a:extLst>
          </p:cNvPr>
          <p:cNvGrpSpPr/>
          <p:nvPr/>
        </p:nvGrpSpPr>
        <p:grpSpPr>
          <a:xfrm>
            <a:off x="-2" y="0"/>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7" name="Group 6">
              <a:extLst>
                <a:ext uri="{FF2B5EF4-FFF2-40B4-BE49-F238E27FC236}">
                  <a16:creationId xmlns:a16="http://schemas.microsoft.com/office/drawing/2014/main" id="{7B8B5583-C359-FDE8-F337-642ADFD2A91D}"/>
                </a:ext>
              </a:extLst>
            </p:cNvPr>
            <p:cNvGrpSpPr/>
            <p:nvPr/>
          </p:nvGrpSpPr>
          <p:grpSpPr>
            <a:xfrm>
              <a:off x="-1" y="-16236"/>
              <a:ext cx="9144001" cy="329841"/>
              <a:chOff x="-1" y="-16236"/>
              <a:chExt cx="9144001" cy="413930"/>
            </a:xfrm>
            <a:grpFill/>
          </p:grpSpPr>
          <p:sp>
            <p:nvSpPr>
              <p:cNvPr id="11" name="Rectangle 10">
                <a:extLst>
                  <a:ext uri="{FF2B5EF4-FFF2-40B4-BE49-F238E27FC236}">
                    <a16:creationId xmlns:a16="http://schemas.microsoft.com/office/drawing/2014/main" id="{C17CD1BF-551C-43D9-20C5-6C883BF594BB}"/>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A67FA038-E9D9-DDC4-0572-D78574DED487}"/>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8" name="Group 7">
              <a:extLst>
                <a:ext uri="{FF2B5EF4-FFF2-40B4-BE49-F238E27FC236}">
                  <a16:creationId xmlns:a16="http://schemas.microsoft.com/office/drawing/2014/main" id="{79E9D615-5A67-E195-834F-7DAF60465E0D}"/>
                </a:ext>
              </a:extLst>
            </p:cNvPr>
            <p:cNvGrpSpPr/>
            <p:nvPr/>
          </p:nvGrpSpPr>
          <p:grpSpPr>
            <a:xfrm flipV="1">
              <a:off x="-2" y="6595314"/>
              <a:ext cx="9144001" cy="288252"/>
              <a:chOff x="-1" y="-16236"/>
              <a:chExt cx="9144001" cy="413930"/>
            </a:xfrm>
            <a:grpFill/>
          </p:grpSpPr>
          <p:sp>
            <p:nvSpPr>
              <p:cNvPr id="9" name="Rectangle 8">
                <a:extLst>
                  <a:ext uri="{FF2B5EF4-FFF2-40B4-BE49-F238E27FC236}">
                    <a16:creationId xmlns:a16="http://schemas.microsoft.com/office/drawing/2014/main" id="{D29168B8-C05F-B966-CEA3-3D5CB1BA3098}"/>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43F6D4E5-6DA5-8BB9-FF7F-B18FEB7407AA}"/>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16" name="Title 10">
            <a:extLst>
              <a:ext uri="{FF2B5EF4-FFF2-40B4-BE49-F238E27FC236}">
                <a16:creationId xmlns:a16="http://schemas.microsoft.com/office/drawing/2014/main" id="{C34E4EE4-9ADB-1C7A-DB09-3AC7D03E3068}"/>
              </a:ext>
            </a:extLst>
          </p:cNvPr>
          <p:cNvSpPr>
            <a:spLocks noGrp="1"/>
          </p:cNvSpPr>
          <p:nvPr>
            <p:ph type="title"/>
          </p:nvPr>
        </p:nvSpPr>
        <p:spPr>
          <a:xfrm>
            <a:off x="629841" y="365126"/>
            <a:ext cx="7886700" cy="1325563"/>
          </a:xfrm>
        </p:spPr>
        <p:txBody>
          <a:bodyPr/>
          <a:lstStyle/>
          <a:p>
            <a:pPr algn="ctr"/>
            <a:r>
              <a:rPr lang="en-US" dirty="0">
                <a:latin typeface="Arial" panose="020B0604020202020204" pitchFamily="34" charset="0"/>
                <a:cs typeface="Arial" panose="020B0604020202020204" pitchFamily="34" charset="0"/>
              </a:rPr>
              <a:t>Know the Laws</a:t>
            </a:r>
          </a:p>
        </p:txBody>
      </p:sp>
      <p:sp>
        <p:nvSpPr>
          <p:cNvPr id="17" name="Text Placeholder 1">
            <a:extLst>
              <a:ext uri="{FF2B5EF4-FFF2-40B4-BE49-F238E27FC236}">
                <a16:creationId xmlns:a16="http://schemas.microsoft.com/office/drawing/2014/main" id="{5D24FE36-172E-00F7-DAFB-D6301144EF83}"/>
              </a:ext>
            </a:extLst>
          </p:cNvPr>
          <p:cNvSpPr txBox="1">
            <a:spLocks/>
          </p:cNvSpPr>
          <p:nvPr/>
        </p:nvSpPr>
        <p:spPr>
          <a:xfrm>
            <a:off x="238125" y="1681163"/>
            <a:ext cx="4181475" cy="43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latin typeface="Arial" panose="020B0604020202020204" pitchFamily="34" charset="0"/>
                <a:cs typeface="Arial" panose="020B0604020202020204" pitchFamily="34" charset="0"/>
              </a:rPr>
              <a:t>415.101: Adult Protective Services Act</a:t>
            </a:r>
          </a:p>
          <a:p>
            <a:endParaRPr lang="en-AS" sz="2200" dirty="0">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FF0F9DA0-093E-8669-80B9-1D04AB5012A4}"/>
              </a:ext>
            </a:extLst>
          </p:cNvPr>
          <p:cNvSpPr txBox="1">
            <a:spLocks/>
          </p:cNvSpPr>
          <p:nvPr/>
        </p:nvSpPr>
        <p:spPr>
          <a:xfrm>
            <a:off x="4629149" y="1681163"/>
            <a:ext cx="4181475" cy="6028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latin typeface="Arial" panose="020B0604020202020204" pitchFamily="34" charset="0"/>
                <a:cs typeface="Arial" panose="020B0604020202020204" pitchFamily="34" charset="0"/>
              </a:rPr>
              <a:t>39.001: Proceedings Relating to Children</a:t>
            </a:r>
          </a:p>
          <a:p>
            <a:endParaRPr lang="en-AS" sz="2200" dirty="0"/>
          </a:p>
        </p:txBody>
      </p:sp>
      <p:sp>
        <p:nvSpPr>
          <p:cNvPr id="19" name="Content Placeholder 12">
            <a:extLst>
              <a:ext uri="{FF2B5EF4-FFF2-40B4-BE49-F238E27FC236}">
                <a16:creationId xmlns:a16="http://schemas.microsoft.com/office/drawing/2014/main" id="{66FDD60F-0DD4-6188-5885-39A065E30E8F}"/>
              </a:ext>
            </a:extLst>
          </p:cNvPr>
          <p:cNvSpPr txBox="1">
            <a:spLocks/>
          </p:cNvSpPr>
          <p:nvPr/>
        </p:nvSpPr>
        <p:spPr>
          <a:xfrm>
            <a:off x="238125" y="2426808"/>
            <a:ext cx="3810000" cy="34290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It is the intent of the Legislature to provide for the detection and correction of abuse, neglect, and exploitation through social services and criminal investigations and to establish a program of protective services for all vulnerable adults. </a:t>
            </a:r>
          </a:p>
          <a:p>
            <a:endParaRPr lang="en-US" sz="2400" dirty="0">
              <a:latin typeface="Arial" panose="020B0604020202020204" pitchFamily="34" charset="0"/>
              <a:cs typeface="Arial" panose="020B0604020202020204" pitchFamily="34" charset="0"/>
            </a:endParaRPr>
          </a:p>
        </p:txBody>
      </p:sp>
      <p:sp>
        <p:nvSpPr>
          <p:cNvPr id="20" name="Content Placeholder 15">
            <a:extLst>
              <a:ext uri="{FF2B5EF4-FFF2-40B4-BE49-F238E27FC236}">
                <a16:creationId xmlns:a16="http://schemas.microsoft.com/office/drawing/2014/main" id="{74ADA0BE-FF25-F72D-7C6C-6EE3661F5B06}"/>
              </a:ext>
            </a:extLst>
          </p:cNvPr>
          <p:cNvSpPr txBox="1">
            <a:spLocks/>
          </p:cNvSpPr>
          <p:nvPr/>
        </p:nvSpPr>
        <p:spPr>
          <a:xfrm>
            <a:off x="4648201" y="2426808"/>
            <a:ext cx="3887391" cy="368458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 provide the care, safety, and protection of children in an environment that fosters healthy social, emotional, intellectual, and physical development; ensure secure and safe custody; to promote the health and well-being of all children under the state’s care; and to prevent the occurrence of child abuse, neglect, and abandonment. </a:t>
            </a:r>
          </a:p>
          <a:p>
            <a:endParaRPr lang="en-US" dirty="0"/>
          </a:p>
        </p:txBody>
      </p:sp>
      <p:sp>
        <p:nvSpPr>
          <p:cNvPr id="2" name="Slide Number Placeholder 1">
            <a:extLst>
              <a:ext uri="{FF2B5EF4-FFF2-40B4-BE49-F238E27FC236}">
                <a16:creationId xmlns:a16="http://schemas.microsoft.com/office/drawing/2014/main" id="{90392779-ECBD-2768-12D7-702742C2CC0A}"/>
              </a:ext>
            </a:extLst>
          </p:cNvPr>
          <p:cNvSpPr>
            <a:spLocks noGrp="1"/>
          </p:cNvSpPr>
          <p:nvPr>
            <p:ph type="sldNum" sz="quarter" idx="12"/>
          </p:nvPr>
        </p:nvSpPr>
        <p:spPr/>
        <p:txBody>
          <a:bodyPr/>
          <a:lstStyle/>
          <a:p>
            <a:fld id="{F46D12F5-EFCF-42D3-9B29-75D4402B7C6B}" type="slidenum">
              <a:rPr lang="en-US" smtClean="0"/>
              <a:t>5</a:t>
            </a:fld>
            <a:endParaRPr lang="en-US"/>
          </a:p>
        </p:txBody>
      </p:sp>
    </p:spTree>
    <p:extLst>
      <p:ext uri="{BB962C8B-B14F-4D97-AF65-F5344CB8AC3E}">
        <p14:creationId xmlns:p14="http://schemas.microsoft.com/office/powerpoint/2010/main" val="17289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04C1FE-2A0D-7906-E93A-0AAE50C7496F}"/>
              </a:ext>
            </a:extLst>
          </p:cNvPr>
          <p:cNvSpPr>
            <a:spLocks noGrp="1"/>
          </p:cNvSpPr>
          <p:nvPr>
            <p:ph type="title"/>
          </p:nvPr>
        </p:nvSpPr>
        <p:spPr>
          <a:xfrm>
            <a:off x="478465" y="365126"/>
            <a:ext cx="8229600" cy="1325563"/>
          </a:xfrm>
        </p:spPr>
        <p:txBody>
          <a:bodyPr>
            <a:normAutofit fontScale="90000"/>
          </a:bodyPr>
          <a:lstStyle/>
          <a:p>
            <a:pPr algn="ctr"/>
            <a:r>
              <a:rPr lang="en-US" sz="4400" b="1" dirty="0">
                <a:latin typeface="Arial" panose="020B0604020202020204" pitchFamily="34" charset="0"/>
                <a:cs typeface="Arial" panose="020B0604020202020204" pitchFamily="34" charset="0"/>
              </a:rPr>
              <a:t>People with disabilities are more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likely to experience</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9FEE2D87-7B85-53CA-BED1-57F04B5C63D7}"/>
              </a:ext>
            </a:extLst>
          </p:cNvPr>
          <p:cNvSpPr>
            <a:spLocks noGrp="1"/>
          </p:cNvSpPr>
          <p:nvPr>
            <p:ph idx="1"/>
          </p:nvPr>
        </p:nvSpPr>
        <p:spPr>
          <a:xfrm>
            <a:off x="500073" y="1894367"/>
            <a:ext cx="5715000" cy="3832225"/>
          </a:xfrm>
        </p:spPr>
        <p:txBody>
          <a:bodyPr>
            <a:normAutofit fontScale="85000" lnSpcReduction="10000"/>
          </a:bodyPr>
          <a:lstStyle/>
          <a:p>
            <a:r>
              <a:rPr lang="en-US" sz="2600" dirty="0">
                <a:latin typeface="Arial" panose="020B0604020202020204" pitchFamily="34" charset="0"/>
                <a:cs typeface="Arial" panose="020B0604020202020204" pitchFamily="34" charset="0"/>
              </a:rPr>
              <a:t>Abuse, neglect, exploitation, and sexual misconduct, which is more severe and can last for longer periods of time</a:t>
            </a:r>
          </a:p>
          <a:p>
            <a:r>
              <a:rPr lang="en-US" sz="2600" dirty="0">
                <a:latin typeface="Arial" panose="020B0604020202020204" pitchFamily="34" charset="0"/>
                <a:cs typeface="Arial" panose="020B0604020202020204" pitchFamily="34" charset="0"/>
              </a:rPr>
              <a:t>Multiple and </a:t>
            </a:r>
            <a:r>
              <a:rPr lang="en-US" sz="2600" b="1" u="sng" dirty="0">
                <a:latin typeface="Arial" panose="020B0604020202020204" pitchFamily="34" charset="0"/>
                <a:cs typeface="Arial" panose="020B0604020202020204" pitchFamily="34" charset="0"/>
              </a:rPr>
              <a:t>repeat</a:t>
            </a:r>
            <a:r>
              <a:rPr lang="en-US" sz="2600" dirty="0">
                <a:latin typeface="Arial" panose="020B0604020202020204" pitchFamily="34" charset="0"/>
                <a:cs typeface="Arial" panose="020B0604020202020204" pitchFamily="34" charset="0"/>
              </a:rPr>
              <a:t> perpetrators</a:t>
            </a:r>
          </a:p>
          <a:p>
            <a:r>
              <a:rPr lang="en-US" sz="2600" dirty="0">
                <a:latin typeface="Arial" panose="020B0604020202020204" pitchFamily="34" charset="0"/>
                <a:cs typeface="Arial" panose="020B0604020202020204" pitchFamily="34" charset="0"/>
              </a:rPr>
              <a:t>Abuse more frequently than others</a:t>
            </a:r>
          </a:p>
          <a:p>
            <a:r>
              <a:rPr lang="en-US" sz="2600" dirty="0">
                <a:latin typeface="Arial" panose="020B0604020202020204" pitchFamily="34" charset="0"/>
                <a:cs typeface="Arial" panose="020B0604020202020204" pitchFamily="34" charset="0"/>
              </a:rPr>
              <a:t>Difficulty escaping abusive situations   </a:t>
            </a:r>
          </a:p>
          <a:p>
            <a:r>
              <a:rPr lang="en-US" sz="2600" dirty="0">
                <a:latin typeface="Arial" panose="020B0604020202020204" pitchFamily="34" charset="0"/>
                <a:cs typeface="Arial" panose="020B0604020202020204" pitchFamily="34" charset="0"/>
              </a:rPr>
              <a:t>Inadequate or inappropriate health care</a:t>
            </a:r>
          </a:p>
          <a:p>
            <a:r>
              <a:rPr lang="en-US" sz="2600" dirty="0">
                <a:latin typeface="Arial" panose="020B0604020202020204" pitchFamily="34" charset="0"/>
                <a:cs typeface="Arial" panose="020B0604020202020204" pitchFamily="34" charset="0"/>
              </a:rPr>
              <a:t>Finding justice or services</a:t>
            </a:r>
          </a:p>
          <a:p>
            <a:pPr marL="0" indent="0">
              <a:buNone/>
            </a:pPr>
            <a:r>
              <a:rPr lang="en-US" sz="1400" i="1" dirty="0">
                <a:effectLst/>
                <a:latin typeface="Arial" panose="020B0604020202020204" pitchFamily="34" charset="0"/>
                <a:ea typeface="Calibri" panose="020F0502020204030204" pitchFamily="34" charset="0"/>
                <a:cs typeface="Arial" panose="020B0604020202020204" pitchFamily="34" charset="0"/>
              </a:rPr>
              <a:t>Source: Intervention Tips. I-CAN! Accessibility Project Virginia Commonwealth University School of Social Work and Partnership for People with Disabilities .</a:t>
            </a:r>
            <a:r>
              <a:rPr lang="en-US" sz="1400" dirty="0">
                <a:effectLst/>
                <a:latin typeface="Arial" panose="020B0604020202020204" pitchFamily="34" charset="0"/>
                <a:ea typeface="Calibri" panose="020F0502020204030204" pitchFamily="34" charset="0"/>
                <a:cs typeface="Arial" panose="020B0604020202020204" pitchFamily="34" charset="0"/>
              </a:rPr>
              <a:t> Retrieved from Slide Serve: https://www.slideserve.com/pmello/people-with-disabilities-affected-by-violence-court-advocacy-and-intervention-tips-powerpoint-ppt-presentation</a:t>
            </a:r>
            <a:endParaRPr lang="en-US" sz="14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ABB2E098-B95B-2A75-8C1A-BFB6A955B019}"/>
              </a:ext>
            </a:extLst>
          </p:cNvPr>
          <p:cNvGrpSpPr/>
          <p:nvPr/>
        </p:nvGrpSpPr>
        <p:grpSpPr>
          <a:xfrm>
            <a:off x="-2" y="-16236"/>
            <a:ext cx="9144002" cy="6899802"/>
            <a:chOff x="-2" y="-16236"/>
            <a:chExt cx="9144002" cy="6899802"/>
          </a:xfrm>
        </p:grpSpPr>
        <p:grpSp>
          <p:nvGrpSpPr>
            <p:cNvPr id="13" name="Group 12">
              <a:extLst>
                <a:ext uri="{FF2B5EF4-FFF2-40B4-BE49-F238E27FC236}">
                  <a16:creationId xmlns:a16="http://schemas.microsoft.com/office/drawing/2014/main" id="{A2E4A49E-B9F9-38B8-5DDF-3E10004A8E32}"/>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7" name="Rectangle 16">
                <a:extLst>
                  <a:ext uri="{FF2B5EF4-FFF2-40B4-BE49-F238E27FC236}">
                    <a16:creationId xmlns:a16="http://schemas.microsoft.com/office/drawing/2014/main" id="{80E1F34A-1B8F-BC71-C6A9-3EFD103986AE}"/>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E9615C72-76EA-76C7-52DE-CB94299A3435}"/>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14" name="Group 13">
              <a:extLst>
                <a:ext uri="{FF2B5EF4-FFF2-40B4-BE49-F238E27FC236}">
                  <a16:creationId xmlns:a16="http://schemas.microsoft.com/office/drawing/2014/main" id="{437B6EB4-9515-0418-B4C7-1DB710EDE7FE}"/>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15" name="Rectangle 14">
                <a:extLst>
                  <a:ext uri="{FF2B5EF4-FFF2-40B4-BE49-F238E27FC236}">
                    <a16:creationId xmlns:a16="http://schemas.microsoft.com/office/drawing/2014/main" id="{3AB1AF03-643F-ECDC-804B-F7F85D5E12A1}"/>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762EE352-CEA9-9F13-9941-CD8034D81815}"/>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2" name="Slide Number Placeholder 1">
            <a:extLst>
              <a:ext uri="{FF2B5EF4-FFF2-40B4-BE49-F238E27FC236}">
                <a16:creationId xmlns:a16="http://schemas.microsoft.com/office/drawing/2014/main" id="{9C3439BD-897F-A35D-E8F0-04CF323975C2}"/>
              </a:ext>
            </a:extLst>
          </p:cNvPr>
          <p:cNvSpPr>
            <a:spLocks noGrp="1"/>
          </p:cNvSpPr>
          <p:nvPr>
            <p:ph type="sldNum" sz="quarter" idx="12"/>
          </p:nvPr>
        </p:nvSpPr>
        <p:spPr/>
        <p:txBody>
          <a:bodyPr/>
          <a:lstStyle/>
          <a:p>
            <a:fld id="{F46D12F5-EFCF-42D3-9B29-75D4402B7C6B}" type="slidenum">
              <a:rPr lang="en-US" smtClean="0"/>
              <a:t>6</a:t>
            </a:fld>
            <a:endParaRPr lang="en-US"/>
          </a:p>
        </p:txBody>
      </p:sp>
    </p:spTree>
    <p:extLst>
      <p:ext uri="{BB962C8B-B14F-4D97-AF65-F5344CB8AC3E}">
        <p14:creationId xmlns:p14="http://schemas.microsoft.com/office/powerpoint/2010/main" val="3258573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A4C8D67-C1B5-136E-DD4D-93E952BE2F70}"/>
              </a:ext>
            </a:extLst>
          </p:cNvPr>
          <p:cNvSpPr>
            <a:spLocks noGrp="1"/>
          </p:cNvSpPr>
          <p:nvPr>
            <p:ph type="title"/>
          </p:nvPr>
        </p:nvSpPr>
        <p:spPr/>
        <p:txBody>
          <a:bodyPr/>
          <a:lstStyle/>
          <a:p>
            <a:pPr algn="ctr"/>
            <a:r>
              <a:rPr lang="en-US" sz="4400" b="1" kern="1200" dirty="0">
                <a:latin typeface="Arial" panose="020B0604020202020204" pitchFamily="34" charset="0"/>
                <a:cs typeface="Arial" panose="020B0604020202020204" pitchFamily="34" charset="0"/>
              </a:rPr>
              <a:t>ABUSE IS…</a:t>
            </a:r>
            <a:endParaRPr lang="en-US" dirty="0">
              <a:latin typeface="Arial" panose="020B0604020202020204" pitchFamily="34" charset="0"/>
              <a:cs typeface="Arial" panose="020B0604020202020204" pitchFamily="34" charset="0"/>
            </a:endParaRPr>
          </a:p>
        </p:txBody>
      </p:sp>
      <p:sp>
        <p:nvSpPr>
          <p:cNvPr id="14" name="Content Placeholder 13">
            <a:extLst>
              <a:ext uri="{FF2B5EF4-FFF2-40B4-BE49-F238E27FC236}">
                <a16:creationId xmlns:a16="http://schemas.microsoft.com/office/drawing/2014/main" id="{B6751431-61FC-96B5-9767-619BDE5AFF2D}"/>
              </a:ext>
            </a:extLst>
          </p:cNvPr>
          <p:cNvSpPr>
            <a:spLocks noGrp="1"/>
          </p:cNvSpPr>
          <p:nvPr>
            <p:ph idx="1"/>
          </p:nvPr>
        </p:nvSpPr>
        <p:spPr/>
        <p:txBody>
          <a:bodyPr/>
          <a:lstStyle/>
          <a:p>
            <a:pPr marL="0" indent="0">
              <a:buNone/>
            </a:pPr>
            <a:r>
              <a:rPr lang="en-US" sz="2800" b="0" i="0" dirty="0">
                <a:effectLst/>
                <a:latin typeface="Arial" panose="020B0604020202020204" pitchFamily="34" charset="0"/>
                <a:cs typeface="Arial" panose="020B0604020202020204" pitchFamily="34" charset="0"/>
              </a:rPr>
              <a:t>Any willful act or threatened act by a relative, caregiver, or household member which causes or is likely to cause significant impairment to an individual’s physical, mental, or emotional health. Abuse includes acts and omissions.</a:t>
            </a:r>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69BD557-8867-10F5-09EE-5FEAA01EF811}"/>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3" name="Group 2">
              <a:extLst>
                <a:ext uri="{FF2B5EF4-FFF2-40B4-BE49-F238E27FC236}">
                  <a16:creationId xmlns:a16="http://schemas.microsoft.com/office/drawing/2014/main" id="{5ECDF9C7-3BF5-B674-2EF0-0B5CE63FDBC1}"/>
                </a:ext>
              </a:extLst>
            </p:cNvPr>
            <p:cNvGrpSpPr/>
            <p:nvPr/>
          </p:nvGrpSpPr>
          <p:grpSpPr>
            <a:xfrm>
              <a:off x="-1" y="-16236"/>
              <a:ext cx="9144001" cy="329841"/>
              <a:chOff x="-1" y="-16236"/>
              <a:chExt cx="9144001" cy="413930"/>
            </a:xfrm>
            <a:grpFill/>
          </p:grpSpPr>
          <p:sp>
            <p:nvSpPr>
              <p:cNvPr id="16" name="Rectangle 15">
                <a:extLst>
                  <a:ext uri="{FF2B5EF4-FFF2-40B4-BE49-F238E27FC236}">
                    <a16:creationId xmlns:a16="http://schemas.microsoft.com/office/drawing/2014/main" id="{127C5FCC-7EA2-C2C2-A0DA-79066F4C0E6B}"/>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43330875-1839-376A-BC8C-AF9B6D70287A}"/>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4" name="Group 3">
              <a:extLst>
                <a:ext uri="{FF2B5EF4-FFF2-40B4-BE49-F238E27FC236}">
                  <a16:creationId xmlns:a16="http://schemas.microsoft.com/office/drawing/2014/main" id="{78D6B337-979F-DD45-AA05-5C27AD98BC8D}"/>
                </a:ext>
              </a:extLst>
            </p:cNvPr>
            <p:cNvGrpSpPr/>
            <p:nvPr/>
          </p:nvGrpSpPr>
          <p:grpSpPr>
            <a:xfrm flipV="1">
              <a:off x="-2" y="6595314"/>
              <a:ext cx="9144001" cy="288252"/>
              <a:chOff x="-1" y="-16236"/>
              <a:chExt cx="9144001" cy="413930"/>
            </a:xfrm>
            <a:grpFill/>
          </p:grpSpPr>
          <p:sp>
            <p:nvSpPr>
              <p:cNvPr id="13" name="Rectangle 12">
                <a:extLst>
                  <a:ext uri="{FF2B5EF4-FFF2-40B4-BE49-F238E27FC236}">
                    <a16:creationId xmlns:a16="http://schemas.microsoft.com/office/drawing/2014/main" id="{2AFFE8CC-3A90-2115-1345-897D982027FD}"/>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8E8BF162-C98D-DAC0-24C0-EFF3F97F37B0}"/>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5" name="Slide Number Placeholder 4">
            <a:extLst>
              <a:ext uri="{FF2B5EF4-FFF2-40B4-BE49-F238E27FC236}">
                <a16:creationId xmlns:a16="http://schemas.microsoft.com/office/drawing/2014/main" id="{20FD2447-BEC1-E252-511E-4A84AA9B7679}"/>
              </a:ext>
            </a:extLst>
          </p:cNvPr>
          <p:cNvSpPr>
            <a:spLocks noGrp="1"/>
          </p:cNvSpPr>
          <p:nvPr>
            <p:ph type="sldNum" sz="quarter" idx="12"/>
          </p:nvPr>
        </p:nvSpPr>
        <p:spPr/>
        <p:txBody>
          <a:bodyPr/>
          <a:lstStyle/>
          <a:p>
            <a:fld id="{F46D12F5-EFCF-42D3-9B29-75D4402B7C6B}" type="slidenum">
              <a:rPr lang="en-US" smtClean="0"/>
              <a:t>7</a:t>
            </a:fld>
            <a:endParaRPr lang="en-US"/>
          </a:p>
        </p:txBody>
      </p:sp>
    </p:spTree>
    <p:extLst>
      <p:ext uri="{BB962C8B-B14F-4D97-AF65-F5344CB8AC3E}">
        <p14:creationId xmlns:p14="http://schemas.microsoft.com/office/powerpoint/2010/main" val="1370179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EDB07966-21F5-E259-E7EB-E4BA8F0E3986}"/>
              </a:ext>
            </a:extLst>
          </p:cNvPr>
          <p:cNvGraphicFramePr>
            <a:graphicFrameLocks noGrp="1"/>
          </p:cNvGraphicFramePr>
          <p:nvPr>
            <p:ph idx="1"/>
            <p:extLst>
              <p:ext uri="{D42A27DB-BD31-4B8C-83A1-F6EECF244321}">
                <p14:modId xmlns:p14="http://schemas.microsoft.com/office/powerpoint/2010/main" val="1807058951"/>
              </p:ext>
            </p:extLst>
          </p:nvPr>
        </p:nvGraphicFramePr>
        <p:xfrm>
          <a:off x="204186" y="1393794"/>
          <a:ext cx="8311164" cy="4783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up 17">
            <a:extLst>
              <a:ext uri="{FF2B5EF4-FFF2-40B4-BE49-F238E27FC236}">
                <a16:creationId xmlns:a16="http://schemas.microsoft.com/office/drawing/2014/main" id="{FF83B1DF-88DA-9E57-316F-EB841A060571}"/>
              </a:ext>
            </a:extLst>
          </p:cNvPr>
          <p:cNvGrpSpPr/>
          <p:nvPr/>
        </p:nvGrpSpPr>
        <p:grpSpPr>
          <a:xfrm>
            <a:off x="-2" y="-16236"/>
            <a:ext cx="9144002" cy="6899802"/>
            <a:chOff x="-2" y="-16236"/>
            <a:chExt cx="9144002" cy="6899802"/>
          </a:xfrm>
        </p:grpSpPr>
        <p:grpSp>
          <p:nvGrpSpPr>
            <p:cNvPr id="19" name="Group 18">
              <a:extLst>
                <a:ext uri="{FF2B5EF4-FFF2-40B4-BE49-F238E27FC236}">
                  <a16:creationId xmlns:a16="http://schemas.microsoft.com/office/drawing/2014/main" id="{A505532C-6132-147B-4FDD-B6CCB09DEECE}"/>
                </a:ext>
              </a:extLst>
            </p:cNvPr>
            <p:cNvGrpSpPr/>
            <p:nvPr/>
          </p:nvGrpSpPr>
          <p:grpSpPr>
            <a:xfrm>
              <a:off x="-1" y="-16236"/>
              <a:ext cx="9144001" cy="329841"/>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23" name="Rectangle 22">
                <a:extLst>
                  <a:ext uri="{FF2B5EF4-FFF2-40B4-BE49-F238E27FC236}">
                    <a16:creationId xmlns:a16="http://schemas.microsoft.com/office/drawing/2014/main" id="{209FC90E-AD7B-5215-7D0E-6D029788A38C}"/>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E453B948-565C-FD84-6F36-6FB97D680690}"/>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20" name="Group 19">
              <a:extLst>
                <a:ext uri="{FF2B5EF4-FFF2-40B4-BE49-F238E27FC236}">
                  <a16:creationId xmlns:a16="http://schemas.microsoft.com/office/drawing/2014/main" id="{FCEAA6DF-8BCD-411F-F1BC-1ACAADEFA480}"/>
                </a:ext>
              </a:extLst>
            </p:cNvPr>
            <p:cNvGrpSpPr/>
            <p:nvPr/>
          </p:nvGrpSpPr>
          <p:grpSpPr>
            <a:xfrm flipV="1">
              <a:off x="-2" y="6595314"/>
              <a:ext cx="9144001" cy="288252"/>
              <a:chOff x="-1" y="-16236"/>
              <a:chExt cx="9144001" cy="413930"/>
            </a:xfrm>
            <a:gradFill flip="none" rotWithShape="1">
              <a:gsLst>
                <a:gs pos="0">
                  <a:schemeClr val="accent6">
                    <a:lumMod val="20000"/>
                    <a:lumOff val="80000"/>
                  </a:schemeClr>
                </a:gs>
                <a:gs pos="64000">
                  <a:srgbClr val="7ECCEF"/>
                </a:gs>
                <a:gs pos="40000">
                  <a:srgbClr val="AFE0F7"/>
                </a:gs>
                <a:gs pos="100000">
                  <a:schemeClr val="accent6">
                    <a:lumMod val="75000"/>
                  </a:schemeClr>
                </a:gs>
              </a:gsLst>
              <a:path path="shape">
                <a:fillToRect l="50000" t="50000" r="50000" b="50000"/>
              </a:path>
              <a:tileRect/>
            </a:gradFill>
          </p:grpSpPr>
          <p:sp>
            <p:nvSpPr>
              <p:cNvPr id="21" name="Rectangle 20">
                <a:extLst>
                  <a:ext uri="{FF2B5EF4-FFF2-40B4-BE49-F238E27FC236}">
                    <a16:creationId xmlns:a16="http://schemas.microsoft.com/office/drawing/2014/main" id="{98FFAF18-A0C8-2A40-ACE0-D1F001734130}"/>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0E5EDACE-F312-AAA0-C6F9-B6584F91F1E7}"/>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27" name="Title 11">
            <a:extLst>
              <a:ext uri="{FF2B5EF4-FFF2-40B4-BE49-F238E27FC236}">
                <a16:creationId xmlns:a16="http://schemas.microsoft.com/office/drawing/2014/main" id="{39845F01-A2BA-1D70-EE9B-B40417CB5C8D}"/>
              </a:ext>
            </a:extLst>
          </p:cNvPr>
          <p:cNvSpPr>
            <a:spLocks noGrp="1"/>
          </p:cNvSpPr>
          <p:nvPr>
            <p:ph type="title"/>
          </p:nvPr>
        </p:nvSpPr>
        <p:spPr>
          <a:xfrm>
            <a:off x="628650" y="486126"/>
            <a:ext cx="7886700" cy="1149350"/>
          </a:xfrm>
        </p:spPr>
        <p:txBody>
          <a:bodyPr>
            <a:noAutofit/>
          </a:bodyPr>
          <a:lstStyle/>
          <a:p>
            <a:pPr algn="ctr"/>
            <a:r>
              <a:rPr lang="en-US" b="1" kern="1200" dirty="0">
                <a:solidFill>
                  <a:schemeClr val="tx1"/>
                </a:solidFill>
                <a:latin typeface="Arial" panose="020B0604020202020204" pitchFamily="34" charset="0"/>
                <a:cs typeface="Arial" panose="020B0604020202020204" pitchFamily="34" charset="0"/>
              </a:rPr>
              <a:t>Signs of Abuse</a:t>
            </a:r>
            <a:br>
              <a:rPr lang="en-US" b="1" kern="1200" dirty="0">
                <a:solidFill>
                  <a:schemeClr val="tx1"/>
                </a:solidFill>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50242C7-81A8-4A32-5078-90100B35BB67}"/>
              </a:ext>
            </a:extLst>
          </p:cNvPr>
          <p:cNvSpPr>
            <a:spLocks noGrp="1"/>
          </p:cNvSpPr>
          <p:nvPr>
            <p:ph type="sldNum" sz="quarter" idx="12"/>
          </p:nvPr>
        </p:nvSpPr>
        <p:spPr/>
        <p:txBody>
          <a:bodyPr/>
          <a:lstStyle/>
          <a:p>
            <a:fld id="{F46D12F5-EFCF-42D3-9B29-75D4402B7C6B}" type="slidenum">
              <a:rPr lang="en-US" smtClean="0"/>
              <a:t>8</a:t>
            </a:fld>
            <a:endParaRPr lang="en-US"/>
          </a:p>
        </p:txBody>
      </p:sp>
    </p:spTree>
    <p:extLst>
      <p:ext uri="{BB962C8B-B14F-4D97-AF65-F5344CB8AC3E}">
        <p14:creationId xmlns:p14="http://schemas.microsoft.com/office/powerpoint/2010/main" val="2194383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7B93F39-2EA8-2BD2-5622-FF3C7495E61F}"/>
              </a:ext>
            </a:extLst>
          </p:cNvPr>
          <p:cNvSpPr>
            <a:spLocks noGrp="1"/>
          </p:cNvSpPr>
          <p:nvPr>
            <p:ph type="title"/>
          </p:nvPr>
        </p:nvSpPr>
        <p:spPr>
          <a:xfrm>
            <a:off x="628650" y="373057"/>
            <a:ext cx="7886700" cy="1325563"/>
          </a:xfrm>
        </p:spPr>
        <p:txBody>
          <a:bodyPr/>
          <a:lstStyle/>
          <a:p>
            <a:pPr algn="ctr"/>
            <a:r>
              <a:rPr lang="en-US" sz="4400" b="1" kern="1200" dirty="0">
                <a:latin typeface="Arial" panose="020B0604020202020204" pitchFamily="34" charset="0"/>
                <a:cs typeface="Arial" panose="020B0604020202020204" pitchFamily="34" charset="0"/>
              </a:rPr>
              <a:t>NEGLECT IS…</a:t>
            </a:r>
            <a:endParaRPr lang="en-US" dirty="0">
              <a:latin typeface="Arial" panose="020B0604020202020204" pitchFamily="34" charset="0"/>
              <a:cs typeface="Arial" panose="020B0604020202020204" pitchFamily="34" charset="0"/>
            </a:endParaRPr>
          </a:p>
        </p:txBody>
      </p:sp>
      <p:sp>
        <p:nvSpPr>
          <p:cNvPr id="14" name="Content Placeholder 13">
            <a:extLst>
              <a:ext uri="{FF2B5EF4-FFF2-40B4-BE49-F238E27FC236}">
                <a16:creationId xmlns:a16="http://schemas.microsoft.com/office/drawing/2014/main" id="{A24DC5AE-7406-C819-06D9-E30B07208437}"/>
              </a:ext>
            </a:extLst>
          </p:cNvPr>
          <p:cNvSpPr>
            <a:spLocks noGrp="1"/>
          </p:cNvSpPr>
          <p:nvPr>
            <p:ph idx="1"/>
          </p:nvPr>
        </p:nvSpPr>
        <p:spPr>
          <a:xfrm>
            <a:off x="628650" y="1720138"/>
            <a:ext cx="7886700" cy="4351338"/>
          </a:xfrm>
        </p:spPr>
        <p:txBody>
          <a:bodyPr/>
          <a:lstStyle/>
          <a:p>
            <a:pPr marL="0" indent="0">
              <a:buNone/>
            </a:pPr>
            <a:r>
              <a:rPr lang="en-US" sz="2600" b="0" i="0" dirty="0">
                <a:effectLst/>
                <a:latin typeface="Arial" panose="020B0604020202020204" pitchFamily="34" charset="0"/>
                <a:cs typeface="Arial" panose="020B0604020202020204" pitchFamily="34" charset="0"/>
              </a:rPr>
              <a:t>The failure or omission on the part of the caregiver to provide the care, supervision, and services necessary to maintain the physical and mental health of the individual such as food, clothing, medicine, shelter, supervision, and medical services, which a prudent person would consider essential for their </a:t>
            </a:r>
            <a:r>
              <a:rPr lang="en-US" sz="2600" dirty="0">
                <a:latin typeface="Arial" panose="020B0604020202020204" pitchFamily="34" charset="0"/>
                <a:cs typeface="Arial" panose="020B0604020202020204" pitchFamily="34" charset="0"/>
              </a:rPr>
              <a:t>safety and </a:t>
            </a:r>
            <a:r>
              <a:rPr lang="en-US" sz="2600" b="0" i="0" dirty="0">
                <a:effectLst/>
                <a:latin typeface="Arial" panose="020B0604020202020204" pitchFamily="34" charset="0"/>
                <a:cs typeface="Arial" panose="020B0604020202020204" pitchFamily="34" charset="0"/>
              </a:rPr>
              <a:t>well-being.</a:t>
            </a:r>
            <a:endParaRPr lang="en-US" sz="2600" dirty="0">
              <a:latin typeface="Arial" panose="020B0604020202020204" pitchFamily="34" charset="0"/>
              <a:cs typeface="Arial" panose="020B0604020202020204" pitchFamily="34" charset="0"/>
            </a:endParaRPr>
          </a:p>
          <a:p>
            <a:endParaRPr lang="en-US" dirty="0"/>
          </a:p>
        </p:txBody>
      </p:sp>
      <p:grpSp>
        <p:nvGrpSpPr>
          <p:cNvPr id="2" name="Group 1">
            <a:extLst>
              <a:ext uri="{FF2B5EF4-FFF2-40B4-BE49-F238E27FC236}">
                <a16:creationId xmlns:a16="http://schemas.microsoft.com/office/drawing/2014/main" id="{0E2B7808-65A9-6B26-C903-1855A87D08A3}"/>
              </a:ext>
            </a:extLst>
          </p:cNvPr>
          <p:cNvGrpSpPr/>
          <p:nvPr/>
        </p:nvGrpSpPr>
        <p:grpSpPr>
          <a:xfrm>
            <a:off x="-2" y="-16236"/>
            <a:ext cx="9144002" cy="6899802"/>
            <a:chOff x="-2" y="-16236"/>
            <a:chExt cx="9144002" cy="6899802"/>
          </a:xfrm>
          <a:gradFill flip="none" rotWithShape="0">
            <a:gsLst>
              <a:gs pos="0">
                <a:srgbClr val="F3F9E7"/>
              </a:gs>
              <a:gs pos="64000">
                <a:schemeClr val="accent2">
                  <a:lumMod val="40000"/>
                  <a:lumOff val="60000"/>
                </a:schemeClr>
              </a:gs>
              <a:gs pos="37000">
                <a:schemeClr val="accent2">
                  <a:lumMod val="20000"/>
                  <a:lumOff val="80000"/>
                </a:schemeClr>
              </a:gs>
              <a:gs pos="85000">
                <a:srgbClr val="63A537"/>
              </a:gs>
            </a:gsLst>
            <a:path path="shape">
              <a:fillToRect l="50000" t="50000" r="50000" b="50000"/>
            </a:path>
            <a:tileRect/>
          </a:gradFill>
        </p:grpSpPr>
        <p:grpSp>
          <p:nvGrpSpPr>
            <p:cNvPr id="3" name="Group 2">
              <a:extLst>
                <a:ext uri="{FF2B5EF4-FFF2-40B4-BE49-F238E27FC236}">
                  <a16:creationId xmlns:a16="http://schemas.microsoft.com/office/drawing/2014/main" id="{97782941-A951-2633-554E-45B58910F4DC}"/>
                </a:ext>
              </a:extLst>
            </p:cNvPr>
            <p:cNvGrpSpPr/>
            <p:nvPr/>
          </p:nvGrpSpPr>
          <p:grpSpPr>
            <a:xfrm>
              <a:off x="-1" y="-16236"/>
              <a:ext cx="9144001" cy="329841"/>
              <a:chOff x="-1" y="-16236"/>
              <a:chExt cx="9144001" cy="413930"/>
            </a:xfrm>
            <a:grpFill/>
          </p:grpSpPr>
          <p:sp>
            <p:nvSpPr>
              <p:cNvPr id="16" name="Rectangle 15">
                <a:extLst>
                  <a:ext uri="{FF2B5EF4-FFF2-40B4-BE49-F238E27FC236}">
                    <a16:creationId xmlns:a16="http://schemas.microsoft.com/office/drawing/2014/main" id="{B7E3DE47-C678-0747-CD14-970408D68793}"/>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05C25050-675B-3674-6DC0-9DC34F5A6F2A}"/>
                  </a:ext>
                </a:extLst>
              </p:cNvPr>
              <p:cNvSpPr/>
              <p:nvPr/>
            </p:nvSpPr>
            <p:spPr>
              <a:xfrm flipV="1">
                <a:off x="-1" y="-16236"/>
                <a:ext cx="9144001" cy="315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nvGrpSpPr>
            <p:cNvPr id="5" name="Group 4">
              <a:extLst>
                <a:ext uri="{FF2B5EF4-FFF2-40B4-BE49-F238E27FC236}">
                  <a16:creationId xmlns:a16="http://schemas.microsoft.com/office/drawing/2014/main" id="{830F1840-9377-6FFC-1D39-E6543EAB6D82}"/>
                </a:ext>
              </a:extLst>
            </p:cNvPr>
            <p:cNvGrpSpPr/>
            <p:nvPr/>
          </p:nvGrpSpPr>
          <p:grpSpPr>
            <a:xfrm flipV="1">
              <a:off x="-2" y="6595314"/>
              <a:ext cx="9144001" cy="288252"/>
              <a:chOff x="-1" y="-16236"/>
              <a:chExt cx="9144001" cy="413930"/>
            </a:xfrm>
            <a:grpFill/>
          </p:grpSpPr>
          <p:sp>
            <p:nvSpPr>
              <p:cNvPr id="13" name="Rectangle 12">
                <a:extLst>
                  <a:ext uri="{FF2B5EF4-FFF2-40B4-BE49-F238E27FC236}">
                    <a16:creationId xmlns:a16="http://schemas.microsoft.com/office/drawing/2014/main" id="{A275106B-2AFD-F3C9-EFAA-6016EDC51934}"/>
                  </a:ext>
                </a:extLst>
              </p:cNvPr>
              <p:cNvSpPr/>
              <p:nvPr/>
            </p:nvSpPr>
            <p:spPr>
              <a:xfrm flipV="1">
                <a:off x="-1" y="298980"/>
                <a:ext cx="9144001" cy="987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E5847B29-EE12-93EE-3CD9-AB1273FD9302}"/>
                  </a:ext>
                </a:extLst>
              </p:cNvPr>
              <p:cNvSpPr/>
              <p:nvPr/>
            </p:nvSpPr>
            <p:spPr>
              <a:xfrm flipV="1">
                <a:off x="-1" y="-16236"/>
                <a:ext cx="9144001" cy="3186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grpSp>
      <p:sp>
        <p:nvSpPr>
          <p:cNvPr id="4" name="Slide Number Placeholder 3">
            <a:extLst>
              <a:ext uri="{FF2B5EF4-FFF2-40B4-BE49-F238E27FC236}">
                <a16:creationId xmlns:a16="http://schemas.microsoft.com/office/drawing/2014/main" id="{BE11BF2D-EDFC-3BBB-6649-8ABE2682975B}"/>
              </a:ext>
            </a:extLst>
          </p:cNvPr>
          <p:cNvSpPr>
            <a:spLocks noGrp="1"/>
          </p:cNvSpPr>
          <p:nvPr>
            <p:ph type="sldNum" sz="quarter" idx="12"/>
          </p:nvPr>
        </p:nvSpPr>
        <p:spPr/>
        <p:txBody>
          <a:bodyPr/>
          <a:lstStyle/>
          <a:p>
            <a:fld id="{F46D12F5-EFCF-42D3-9B29-75D4402B7C6B}" type="slidenum">
              <a:rPr lang="en-US" smtClean="0"/>
              <a:t>9</a:t>
            </a:fld>
            <a:endParaRPr lang="en-US"/>
          </a:p>
        </p:txBody>
      </p:sp>
    </p:spTree>
    <p:extLst>
      <p:ext uri="{BB962C8B-B14F-4D97-AF65-F5344CB8AC3E}">
        <p14:creationId xmlns:p14="http://schemas.microsoft.com/office/powerpoint/2010/main" val="3129136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0070C0"/>
      </a:hlink>
      <a:folHlink>
        <a:srgbClr val="977B2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CD3FCA5107724C9EC2BD9149843CAC" ma:contentTypeVersion="15" ma:contentTypeDescription="Create a new document." ma:contentTypeScope="" ma:versionID="bef094a923b540e47e0ddd02d1774226">
  <xsd:schema xmlns:xsd="http://www.w3.org/2001/XMLSchema" xmlns:xs="http://www.w3.org/2001/XMLSchema" xmlns:p="http://schemas.microsoft.com/office/2006/metadata/properties" xmlns:ns2="5679e9c2-8d5a-444c-8911-be080edbc981" xmlns:ns3="1f7821fd-316e-41ee-8e83-a2750802abff" targetNamespace="http://schemas.microsoft.com/office/2006/metadata/properties" ma:root="true" ma:fieldsID="36325d5caec0b5d1a2aac465774d108b" ns2:_="" ns3:_="">
    <xsd:import namespace="5679e9c2-8d5a-444c-8911-be080edbc981"/>
    <xsd:import namespace="1f7821fd-316e-41ee-8e83-a2750802abff"/>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79e9c2-8d5a-444c-8911-be080edbc98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35ee0886-fe07-4679-a14f-26028ddb4a75}" ma:internalName="TaxCatchAll" ma:showField="CatchAllData" ma:web="5679e9c2-8d5a-444c-8911-be080edbc98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f7821fd-316e-41ee-8e83-a2750802abff"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fcdc400-94fd-4773-aa10-1abab559a442"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5679e9c2-8d5a-444c-8911-be080edbc981">KTW3WUU43X4F-4-4504</_dlc_DocId>
    <_dlc_DocIdUrl xmlns="5679e9c2-8d5a-444c-8911-be080edbc981">
      <Url>https://apdfl.sharepoint.com/sites/comm/_layouts/15/DocIdRedir.aspx?ID=KTW3WUU43X4F-4-4504</Url>
      <Description>KTW3WUU43X4F-4-4504</Description>
    </_dlc_DocIdUrl>
    <lcf76f155ced4ddcb4097134ff3c332f xmlns="1f7821fd-316e-41ee-8e83-a2750802abff">
      <Terms xmlns="http://schemas.microsoft.com/office/infopath/2007/PartnerControls"/>
    </lcf76f155ced4ddcb4097134ff3c332f>
    <TaxCatchAll xmlns="5679e9c2-8d5a-444c-8911-be080edbc98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06E9C9F-D10D-481E-A5C3-152F4449D876}"/>
</file>

<file path=customXml/itemProps2.xml><?xml version="1.0" encoding="utf-8"?>
<ds:datastoreItem xmlns:ds="http://schemas.openxmlformats.org/officeDocument/2006/customXml" ds:itemID="{F4CFB6E7-DFA7-4E0B-AD75-1B2714505A2C}">
  <ds:schemaRefs>
    <ds:schemaRef ds:uri="http://schemas.microsoft.com/office/2006/metadata/properties"/>
    <ds:schemaRef ds:uri="http://schemas.microsoft.com/office/infopath/2007/PartnerControls"/>
    <ds:schemaRef ds:uri="5679e9c2-8d5a-444c-8911-be080edbc981"/>
  </ds:schemaRefs>
</ds:datastoreItem>
</file>

<file path=customXml/itemProps3.xml><?xml version="1.0" encoding="utf-8"?>
<ds:datastoreItem xmlns:ds="http://schemas.openxmlformats.org/officeDocument/2006/customXml" ds:itemID="{6522D76C-3DB0-48A7-A871-BE5B816FFF96}">
  <ds:schemaRefs>
    <ds:schemaRef ds:uri="http://schemas.microsoft.com/sharepoint/v3/contenttype/forms"/>
  </ds:schemaRefs>
</ds:datastoreItem>
</file>

<file path=customXml/itemProps4.xml><?xml version="1.0" encoding="utf-8"?>
<ds:datastoreItem xmlns:ds="http://schemas.openxmlformats.org/officeDocument/2006/customXml" ds:itemID="{699F1FC7-B938-4BFA-B5C0-CF720AA33DA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1424</Words>
  <Application>Microsoft Office PowerPoint</Application>
  <PresentationFormat>On-screen Show (4:3)</PresentationFormat>
  <Paragraphs>193</Paragraphs>
  <Slides>31</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Montserrat</vt:lpstr>
      <vt:lpstr>Office Theme</vt:lpstr>
      <vt:lpstr>Zero Tolerance The Role We All Play to Prevent Abuse </vt:lpstr>
      <vt:lpstr>The Agency’s Mission​</vt:lpstr>
      <vt:lpstr>TOPICS TO DISCUSS</vt:lpstr>
      <vt:lpstr>Zero Tolerance Initiative </vt:lpstr>
      <vt:lpstr>Know the Laws</vt:lpstr>
      <vt:lpstr>People with disabilities are more  likely to experience</vt:lpstr>
      <vt:lpstr>ABUSE IS…</vt:lpstr>
      <vt:lpstr>Signs of Abuse </vt:lpstr>
      <vt:lpstr>NEGLECT IS…</vt:lpstr>
      <vt:lpstr>Signs of Neglect</vt:lpstr>
      <vt:lpstr>PowerPoint Presentation</vt:lpstr>
      <vt:lpstr>PowerPoint Presentation</vt:lpstr>
      <vt:lpstr>PowerPoint Presentation</vt:lpstr>
      <vt:lpstr>PowerPoint Presentation</vt:lpstr>
      <vt:lpstr>PowerPoint Presentation</vt:lpstr>
      <vt:lpstr>PowerPoint Presentation</vt:lpstr>
      <vt:lpstr>Potential indicators of Caregiver abuse Indicators </vt:lpstr>
      <vt:lpstr>PowerPoint Presentation</vt:lpstr>
      <vt:lpstr>PowerPoint Presentation</vt:lpstr>
      <vt:lpstr>PowerPoint Presentation</vt:lpstr>
      <vt:lpstr>PowerPoint Presentation</vt:lpstr>
      <vt:lpstr>PowerPoint Presentation</vt:lpstr>
      <vt:lpstr>TITLE</vt:lpstr>
      <vt:lpstr>Cyberbullying</vt:lpstr>
      <vt:lpstr>PowerPoint Presentation</vt:lpstr>
      <vt:lpstr>Prevention of Abuse, Neglect, Exploitation, and Sexual Abuse of Individuals with Disabilities</vt:lpstr>
      <vt:lpstr>PowerPoint Presentation</vt:lpstr>
      <vt:lpstr>How Do I Report Abuse, Neglect, and Exploitation?</vt:lpstr>
      <vt:lpstr>PowerPoint Presentation</vt:lpstr>
      <vt:lpstr>For additional questions or concerns, please contact us or visit the APD booth</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AGENCY OVERVIEW</dc:title>
  <dc:subject/>
  <dc:creator/>
  <cp:keywords/>
  <cp:lastModifiedBy/>
  <cp:revision>2</cp:revision>
  <dcterms:created xsi:type="dcterms:W3CDTF">2023-11-02T14:33:52Z</dcterms:created>
  <dcterms:modified xsi:type="dcterms:W3CDTF">2024-06-11T15:08:41Z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0x01010041CD3FCA5107724C9EC2BD9149843CAC</vt:lpwstr>
  </property>
  <property fmtid="{D5CDD505-2E9C-101B-9397-08002B2CF9AE}" pid="3" name="_dlc_DocIdItemGuid">
    <vt:lpwstr>d35f1da7-954a-4bcb-ad48-787b91ca4ce4</vt:lpwstr>
  </property>
</Properties>
</file>